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61" r:id="rId4"/>
    <p:sldId id="260" r:id="rId5"/>
    <p:sldId id="262" r:id="rId6"/>
    <p:sldId id="263" r:id="rId7"/>
    <p:sldId id="265"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73E68F3-9835-4A8E-B738-024E65AA96AF}">
          <p14:sldIdLst>
            <p14:sldId id="256"/>
            <p14:sldId id="257"/>
          </p14:sldIdLst>
        </p14:section>
        <p14:section name="Untitled Section" id="{5A46E5C0-700C-4B0E-95B7-47CA6A7275F1}">
          <p14:sldIdLst>
            <p14:sldId id="261"/>
            <p14:sldId id="260"/>
            <p14:sldId id="262"/>
            <p14:sldId id="263"/>
            <p14:sldId id="265"/>
            <p14:sldId id="26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extLst>
      <p:ext uri="{19B8F6BF-5375-455C-9EA6-DF929625EA0E}">
        <p15:presenceInfo xmlns:p15="http://schemas.microsoft.com/office/powerpoint/2012/main" userId="7334b6f146cb4cd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3" d="100"/>
          <a:sy n="73" d="100"/>
        </p:scale>
        <p:origin x="582"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10-05T20:04:29.170" idx="1">
    <p:pos x="3372" y="968"/>
    <p:text/>
    <p:extLst>
      <p:ext uri="{C676402C-5697-4E1C-873F-D02D1690AC5C}">
        <p15:threadingInfo xmlns:p15="http://schemas.microsoft.com/office/powerpoint/2012/main" timeZoneBias="-420"/>
      </p:ext>
    </p:extLst>
  </p:cm>
</p:cmLst>
</file>

<file path=ppt/media/image1.png>
</file>

<file path=ppt/media/image2.png>
</file>

<file path=ppt/media/image3.jpeg>
</file>

<file path=ppt/media/image4.png>
</file>

<file path=ppt/media/image5.jpg>
</file>

<file path=ppt/media/image6.jpeg>
</file>

<file path=ppt/media/image7.png>
</file>

<file path=ppt/media/image8.jp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D9F8A2-10EF-43B7-8B42-8704554CCFDD}" type="datetimeFigureOut">
              <a:rPr lang="en-PH" smtClean="0"/>
              <a:t>13/12/2024</a:t>
            </a:fld>
            <a:endParaRPr lang="en-PH" dirty="0"/>
          </a:p>
        </p:txBody>
      </p:sp>
      <p:sp>
        <p:nvSpPr>
          <p:cNvPr id="5" name="Footer Placeholder 4"/>
          <p:cNvSpPr>
            <a:spLocks noGrp="1"/>
          </p:cNvSpPr>
          <p:nvPr>
            <p:ph type="ftr" sz="quarter" idx="11"/>
          </p:nvPr>
        </p:nvSpPr>
        <p:spPr/>
        <p:txBody>
          <a:bodyPr/>
          <a:lstStyle/>
          <a:p>
            <a:endParaRPr lang="en-PH" dirty="0"/>
          </a:p>
        </p:txBody>
      </p:sp>
      <p:sp>
        <p:nvSpPr>
          <p:cNvPr id="6" name="Slide Number Placeholder 5"/>
          <p:cNvSpPr>
            <a:spLocks noGrp="1"/>
          </p:cNvSpPr>
          <p:nvPr>
            <p:ph type="sldNum" sz="quarter" idx="12"/>
          </p:nvPr>
        </p:nvSpPr>
        <p:spPr/>
        <p:txBody>
          <a:bodyPr/>
          <a:lstStyle/>
          <a:p>
            <a:fld id="{9635963A-F447-4000-B7B8-59ABFB796BA6}" type="slidenum">
              <a:rPr lang="en-PH" smtClean="0"/>
              <a:t>‹#›</a:t>
            </a:fld>
            <a:endParaRPr lang="en-PH" dirty="0"/>
          </a:p>
        </p:txBody>
      </p:sp>
    </p:spTree>
    <p:extLst>
      <p:ext uri="{BB962C8B-B14F-4D97-AF65-F5344CB8AC3E}">
        <p14:creationId xmlns:p14="http://schemas.microsoft.com/office/powerpoint/2010/main" val="2248196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D9F8A2-10EF-43B7-8B42-8704554CCFDD}" type="datetimeFigureOut">
              <a:rPr lang="en-PH" smtClean="0"/>
              <a:t>13/12/2024</a:t>
            </a:fld>
            <a:endParaRPr lang="en-PH" dirty="0"/>
          </a:p>
        </p:txBody>
      </p:sp>
      <p:sp>
        <p:nvSpPr>
          <p:cNvPr id="5" name="Footer Placeholder 4"/>
          <p:cNvSpPr>
            <a:spLocks noGrp="1"/>
          </p:cNvSpPr>
          <p:nvPr>
            <p:ph type="ftr" sz="quarter" idx="11"/>
          </p:nvPr>
        </p:nvSpPr>
        <p:spPr/>
        <p:txBody>
          <a:bodyPr/>
          <a:lstStyle/>
          <a:p>
            <a:endParaRPr lang="en-PH" dirty="0"/>
          </a:p>
        </p:txBody>
      </p:sp>
      <p:sp>
        <p:nvSpPr>
          <p:cNvPr id="6" name="Slide Number Placeholder 5"/>
          <p:cNvSpPr>
            <a:spLocks noGrp="1"/>
          </p:cNvSpPr>
          <p:nvPr>
            <p:ph type="sldNum" sz="quarter" idx="12"/>
          </p:nvPr>
        </p:nvSpPr>
        <p:spPr/>
        <p:txBody>
          <a:bodyPr/>
          <a:lstStyle/>
          <a:p>
            <a:fld id="{9635963A-F447-4000-B7B8-59ABFB796BA6}" type="slidenum">
              <a:rPr lang="en-PH" smtClean="0"/>
              <a:t>‹#›</a:t>
            </a:fld>
            <a:endParaRPr lang="en-PH" dirty="0"/>
          </a:p>
        </p:txBody>
      </p:sp>
    </p:spTree>
    <p:extLst>
      <p:ext uri="{BB962C8B-B14F-4D97-AF65-F5344CB8AC3E}">
        <p14:creationId xmlns:p14="http://schemas.microsoft.com/office/powerpoint/2010/main" val="300384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D9F8A2-10EF-43B7-8B42-8704554CCFDD}" type="datetimeFigureOut">
              <a:rPr lang="en-PH" smtClean="0"/>
              <a:t>13/12/2024</a:t>
            </a:fld>
            <a:endParaRPr lang="en-PH" dirty="0"/>
          </a:p>
        </p:txBody>
      </p:sp>
      <p:sp>
        <p:nvSpPr>
          <p:cNvPr id="5" name="Footer Placeholder 4"/>
          <p:cNvSpPr>
            <a:spLocks noGrp="1"/>
          </p:cNvSpPr>
          <p:nvPr>
            <p:ph type="ftr" sz="quarter" idx="11"/>
          </p:nvPr>
        </p:nvSpPr>
        <p:spPr/>
        <p:txBody>
          <a:bodyPr/>
          <a:lstStyle/>
          <a:p>
            <a:endParaRPr lang="en-PH" dirty="0"/>
          </a:p>
        </p:txBody>
      </p:sp>
      <p:sp>
        <p:nvSpPr>
          <p:cNvPr id="6" name="Slide Number Placeholder 5"/>
          <p:cNvSpPr>
            <a:spLocks noGrp="1"/>
          </p:cNvSpPr>
          <p:nvPr>
            <p:ph type="sldNum" sz="quarter" idx="12"/>
          </p:nvPr>
        </p:nvSpPr>
        <p:spPr/>
        <p:txBody>
          <a:bodyPr/>
          <a:lstStyle/>
          <a:p>
            <a:fld id="{9635963A-F447-4000-B7B8-59ABFB796BA6}" type="slidenum">
              <a:rPr lang="en-PH" smtClean="0"/>
              <a:t>‹#›</a:t>
            </a:fld>
            <a:endParaRPr lang="en-PH" dirty="0"/>
          </a:p>
        </p:txBody>
      </p:sp>
    </p:spTree>
    <p:extLst>
      <p:ext uri="{BB962C8B-B14F-4D97-AF65-F5344CB8AC3E}">
        <p14:creationId xmlns:p14="http://schemas.microsoft.com/office/powerpoint/2010/main" val="2988010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D9F8A2-10EF-43B7-8B42-8704554CCFDD}" type="datetimeFigureOut">
              <a:rPr lang="en-PH" smtClean="0"/>
              <a:t>13/12/2024</a:t>
            </a:fld>
            <a:endParaRPr lang="en-PH" dirty="0"/>
          </a:p>
        </p:txBody>
      </p:sp>
      <p:sp>
        <p:nvSpPr>
          <p:cNvPr id="5" name="Footer Placeholder 4"/>
          <p:cNvSpPr>
            <a:spLocks noGrp="1"/>
          </p:cNvSpPr>
          <p:nvPr>
            <p:ph type="ftr" sz="quarter" idx="11"/>
          </p:nvPr>
        </p:nvSpPr>
        <p:spPr/>
        <p:txBody>
          <a:bodyPr/>
          <a:lstStyle/>
          <a:p>
            <a:endParaRPr lang="en-PH" dirty="0"/>
          </a:p>
        </p:txBody>
      </p:sp>
      <p:sp>
        <p:nvSpPr>
          <p:cNvPr id="6" name="Slide Number Placeholder 5"/>
          <p:cNvSpPr>
            <a:spLocks noGrp="1"/>
          </p:cNvSpPr>
          <p:nvPr>
            <p:ph type="sldNum" sz="quarter" idx="12"/>
          </p:nvPr>
        </p:nvSpPr>
        <p:spPr/>
        <p:txBody>
          <a:bodyPr/>
          <a:lstStyle/>
          <a:p>
            <a:fld id="{9635963A-F447-4000-B7B8-59ABFB796BA6}" type="slidenum">
              <a:rPr lang="en-PH" smtClean="0"/>
              <a:t>‹#›</a:t>
            </a:fld>
            <a:endParaRPr lang="en-PH" dirty="0"/>
          </a:p>
        </p:txBody>
      </p:sp>
    </p:spTree>
    <p:extLst>
      <p:ext uri="{BB962C8B-B14F-4D97-AF65-F5344CB8AC3E}">
        <p14:creationId xmlns:p14="http://schemas.microsoft.com/office/powerpoint/2010/main" val="35720676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3D9F8A2-10EF-43B7-8B42-8704554CCFDD}" type="datetimeFigureOut">
              <a:rPr lang="en-PH" smtClean="0"/>
              <a:t>13/12/2024</a:t>
            </a:fld>
            <a:endParaRPr lang="en-PH" dirty="0"/>
          </a:p>
        </p:txBody>
      </p:sp>
      <p:sp>
        <p:nvSpPr>
          <p:cNvPr id="5" name="Footer Placeholder 4"/>
          <p:cNvSpPr>
            <a:spLocks noGrp="1"/>
          </p:cNvSpPr>
          <p:nvPr>
            <p:ph type="ftr" sz="quarter" idx="11"/>
          </p:nvPr>
        </p:nvSpPr>
        <p:spPr/>
        <p:txBody>
          <a:bodyPr/>
          <a:lstStyle/>
          <a:p>
            <a:endParaRPr lang="en-PH" dirty="0"/>
          </a:p>
        </p:txBody>
      </p:sp>
      <p:sp>
        <p:nvSpPr>
          <p:cNvPr id="6" name="Slide Number Placeholder 5"/>
          <p:cNvSpPr>
            <a:spLocks noGrp="1"/>
          </p:cNvSpPr>
          <p:nvPr>
            <p:ph type="sldNum" sz="quarter" idx="12"/>
          </p:nvPr>
        </p:nvSpPr>
        <p:spPr/>
        <p:txBody>
          <a:bodyPr/>
          <a:lstStyle/>
          <a:p>
            <a:fld id="{9635963A-F447-4000-B7B8-59ABFB796BA6}" type="slidenum">
              <a:rPr lang="en-PH" smtClean="0"/>
              <a:t>‹#›</a:t>
            </a:fld>
            <a:endParaRPr lang="en-PH" dirty="0"/>
          </a:p>
        </p:txBody>
      </p:sp>
    </p:spTree>
    <p:extLst>
      <p:ext uri="{BB962C8B-B14F-4D97-AF65-F5344CB8AC3E}">
        <p14:creationId xmlns:p14="http://schemas.microsoft.com/office/powerpoint/2010/main" val="782863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D9F8A2-10EF-43B7-8B42-8704554CCFDD}" type="datetimeFigureOut">
              <a:rPr lang="en-PH" smtClean="0"/>
              <a:t>13/12/2024</a:t>
            </a:fld>
            <a:endParaRPr lang="en-PH" dirty="0"/>
          </a:p>
        </p:txBody>
      </p:sp>
      <p:sp>
        <p:nvSpPr>
          <p:cNvPr id="6" name="Footer Placeholder 5"/>
          <p:cNvSpPr>
            <a:spLocks noGrp="1"/>
          </p:cNvSpPr>
          <p:nvPr>
            <p:ph type="ftr" sz="quarter" idx="11"/>
          </p:nvPr>
        </p:nvSpPr>
        <p:spPr/>
        <p:txBody>
          <a:bodyPr/>
          <a:lstStyle/>
          <a:p>
            <a:endParaRPr lang="en-PH" dirty="0"/>
          </a:p>
        </p:txBody>
      </p:sp>
      <p:sp>
        <p:nvSpPr>
          <p:cNvPr id="7" name="Slide Number Placeholder 6"/>
          <p:cNvSpPr>
            <a:spLocks noGrp="1"/>
          </p:cNvSpPr>
          <p:nvPr>
            <p:ph type="sldNum" sz="quarter" idx="12"/>
          </p:nvPr>
        </p:nvSpPr>
        <p:spPr/>
        <p:txBody>
          <a:bodyPr/>
          <a:lstStyle/>
          <a:p>
            <a:fld id="{9635963A-F447-4000-B7B8-59ABFB796BA6}" type="slidenum">
              <a:rPr lang="en-PH" smtClean="0"/>
              <a:t>‹#›</a:t>
            </a:fld>
            <a:endParaRPr lang="en-PH" dirty="0"/>
          </a:p>
        </p:txBody>
      </p:sp>
    </p:spTree>
    <p:extLst>
      <p:ext uri="{BB962C8B-B14F-4D97-AF65-F5344CB8AC3E}">
        <p14:creationId xmlns:p14="http://schemas.microsoft.com/office/powerpoint/2010/main" val="2886370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D9F8A2-10EF-43B7-8B42-8704554CCFDD}" type="datetimeFigureOut">
              <a:rPr lang="en-PH" smtClean="0"/>
              <a:t>13/12/2024</a:t>
            </a:fld>
            <a:endParaRPr lang="en-PH" dirty="0"/>
          </a:p>
        </p:txBody>
      </p:sp>
      <p:sp>
        <p:nvSpPr>
          <p:cNvPr id="8" name="Footer Placeholder 7"/>
          <p:cNvSpPr>
            <a:spLocks noGrp="1"/>
          </p:cNvSpPr>
          <p:nvPr>
            <p:ph type="ftr" sz="quarter" idx="11"/>
          </p:nvPr>
        </p:nvSpPr>
        <p:spPr/>
        <p:txBody>
          <a:bodyPr/>
          <a:lstStyle/>
          <a:p>
            <a:endParaRPr lang="en-PH" dirty="0"/>
          </a:p>
        </p:txBody>
      </p:sp>
      <p:sp>
        <p:nvSpPr>
          <p:cNvPr id="9" name="Slide Number Placeholder 8"/>
          <p:cNvSpPr>
            <a:spLocks noGrp="1"/>
          </p:cNvSpPr>
          <p:nvPr>
            <p:ph type="sldNum" sz="quarter" idx="12"/>
          </p:nvPr>
        </p:nvSpPr>
        <p:spPr/>
        <p:txBody>
          <a:bodyPr/>
          <a:lstStyle/>
          <a:p>
            <a:fld id="{9635963A-F447-4000-B7B8-59ABFB796BA6}" type="slidenum">
              <a:rPr lang="en-PH" smtClean="0"/>
              <a:t>‹#›</a:t>
            </a:fld>
            <a:endParaRPr lang="en-PH" dirty="0"/>
          </a:p>
        </p:txBody>
      </p:sp>
    </p:spTree>
    <p:extLst>
      <p:ext uri="{BB962C8B-B14F-4D97-AF65-F5344CB8AC3E}">
        <p14:creationId xmlns:p14="http://schemas.microsoft.com/office/powerpoint/2010/main" val="4043195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D9F8A2-10EF-43B7-8B42-8704554CCFDD}" type="datetimeFigureOut">
              <a:rPr lang="en-PH" smtClean="0"/>
              <a:t>13/12/2024</a:t>
            </a:fld>
            <a:endParaRPr lang="en-PH" dirty="0"/>
          </a:p>
        </p:txBody>
      </p:sp>
      <p:sp>
        <p:nvSpPr>
          <p:cNvPr id="4" name="Footer Placeholder 3"/>
          <p:cNvSpPr>
            <a:spLocks noGrp="1"/>
          </p:cNvSpPr>
          <p:nvPr>
            <p:ph type="ftr" sz="quarter" idx="11"/>
          </p:nvPr>
        </p:nvSpPr>
        <p:spPr/>
        <p:txBody>
          <a:bodyPr/>
          <a:lstStyle/>
          <a:p>
            <a:endParaRPr lang="en-PH" dirty="0"/>
          </a:p>
        </p:txBody>
      </p:sp>
      <p:sp>
        <p:nvSpPr>
          <p:cNvPr id="5" name="Slide Number Placeholder 4"/>
          <p:cNvSpPr>
            <a:spLocks noGrp="1"/>
          </p:cNvSpPr>
          <p:nvPr>
            <p:ph type="sldNum" sz="quarter" idx="12"/>
          </p:nvPr>
        </p:nvSpPr>
        <p:spPr/>
        <p:txBody>
          <a:bodyPr/>
          <a:lstStyle/>
          <a:p>
            <a:fld id="{9635963A-F447-4000-B7B8-59ABFB796BA6}" type="slidenum">
              <a:rPr lang="en-PH" smtClean="0"/>
              <a:t>‹#›</a:t>
            </a:fld>
            <a:endParaRPr lang="en-PH" dirty="0"/>
          </a:p>
        </p:txBody>
      </p:sp>
    </p:spTree>
    <p:extLst>
      <p:ext uri="{BB962C8B-B14F-4D97-AF65-F5344CB8AC3E}">
        <p14:creationId xmlns:p14="http://schemas.microsoft.com/office/powerpoint/2010/main" val="722666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D9F8A2-10EF-43B7-8B42-8704554CCFDD}" type="datetimeFigureOut">
              <a:rPr lang="en-PH" smtClean="0"/>
              <a:t>13/12/2024</a:t>
            </a:fld>
            <a:endParaRPr lang="en-PH" dirty="0"/>
          </a:p>
        </p:txBody>
      </p:sp>
      <p:sp>
        <p:nvSpPr>
          <p:cNvPr id="3" name="Footer Placeholder 2"/>
          <p:cNvSpPr>
            <a:spLocks noGrp="1"/>
          </p:cNvSpPr>
          <p:nvPr>
            <p:ph type="ftr" sz="quarter" idx="11"/>
          </p:nvPr>
        </p:nvSpPr>
        <p:spPr/>
        <p:txBody>
          <a:bodyPr/>
          <a:lstStyle/>
          <a:p>
            <a:endParaRPr lang="en-PH" dirty="0"/>
          </a:p>
        </p:txBody>
      </p:sp>
      <p:sp>
        <p:nvSpPr>
          <p:cNvPr id="4" name="Slide Number Placeholder 3"/>
          <p:cNvSpPr>
            <a:spLocks noGrp="1"/>
          </p:cNvSpPr>
          <p:nvPr>
            <p:ph type="sldNum" sz="quarter" idx="12"/>
          </p:nvPr>
        </p:nvSpPr>
        <p:spPr/>
        <p:txBody>
          <a:bodyPr/>
          <a:lstStyle/>
          <a:p>
            <a:fld id="{9635963A-F447-4000-B7B8-59ABFB796BA6}" type="slidenum">
              <a:rPr lang="en-PH" smtClean="0"/>
              <a:t>‹#›</a:t>
            </a:fld>
            <a:endParaRPr lang="en-PH" dirty="0"/>
          </a:p>
        </p:txBody>
      </p:sp>
    </p:spTree>
    <p:extLst>
      <p:ext uri="{BB962C8B-B14F-4D97-AF65-F5344CB8AC3E}">
        <p14:creationId xmlns:p14="http://schemas.microsoft.com/office/powerpoint/2010/main" val="21805308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3D9F8A2-10EF-43B7-8B42-8704554CCFDD}" type="datetimeFigureOut">
              <a:rPr lang="en-PH" smtClean="0"/>
              <a:t>13/12/2024</a:t>
            </a:fld>
            <a:endParaRPr lang="en-PH" dirty="0"/>
          </a:p>
        </p:txBody>
      </p:sp>
      <p:sp>
        <p:nvSpPr>
          <p:cNvPr id="6" name="Footer Placeholder 5"/>
          <p:cNvSpPr>
            <a:spLocks noGrp="1"/>
          </p:cNvSpPr>
          <p:nvPr>
            <p:ph type="ftr" sz="quarter" idx="11"/>
          </p:nvPr>
        </p:nvSpPr>
        <p:spPr/>
        <p:txBody>
          <a:bodyPr/>
          <a:lstStyle/>
          <a:p>
            <a:endParaRPr lang="en-PH" dirty="0"/>
          </a:p>
        </p:txBody>
      </p:sp>
      <p:sp>
        <p:nvSpPr>
          <p:cNvPr id="7" name="Slide Number Placeholder 6"/>
          <p:cNvSpPr>
            <a:spLocks noGrp="1"/>
          </p:cNvSpPr>
          <p:nvPr>
            <p:ph type="sldNum" sz="quarter" idx="12"/>
          </p:nvPr>
        </p:nvSpPr>
        <p:spPr/>
        <p:txBody>
          <a:bodyPr/>
          <a:lstStyle/>
          <a:p>
            <a:fld id="{9635963A-F447-4000-B7B8-59ABFB796BA6}" type="slidenum">
              <a:rPr lang="en-PH" smtClean="0"/>
              <a:t>‹#›</a:t>
            </a:fld>
            <a:endParaRPr lang="en-PH" dirty="0"/>
          </a:p>
        </p:txBody>
      </p:sp>
    </p:spTree>
    <p:extLst>
      <p:ext uri="{BB962C8B-B14F-4D97-AF65-F5344CB8AC3E}">
        <p14:creationId xmlns:p14="http://schemas.microsoft.com/office/powerpoint/2010/main" val="3899386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3D9F8A2-10EF-43B7-8B42-8704554CCFDD}" type="datetimeFigureOut">
              <a:rPr lang="en-PH" smtClean="0"/>
              <a:t>13/12/2024</a:t>
            </a:fld>
            <a:endParaRPr lang="en-PH" dirty="0"/>
          </a:p>
        </p:txBody>
      </p:sp>
      <p:sp>
        <p:nvSpPr>
          <p:cNvPr id="6" name="Footer Placeholder 5"/>
          <p:cNvSpPr>
            <a:spLocks noGrp="1"/>
          </p:cNvSpPr>
          <p:nvPr>
            <p:ph type="ftr" sz="quarter" idx="11"/>
          </p:nvPr>
        </p:nvSpPr>
        <p:spPr/>
        <p:txBody>
          <a:bodyPr/>
          <a:lstStyle/>
          <a:p>
            <a:endParaRPr lang="en-PH" dirty="0"/>
          </a:p>
        </p:txBody>
      </p:sp>
      <p:sp>
        <p:nvSpPr>
          <p:cNvPr id="7" name="Slide Number Placeholder 6"/>
          <p:cNvSpPr>
            <a:spLocks noGrp="1"/>
          </p:cNvSpPr>
          <p:nvPr>
            <p:ph type="sldNum" sz="quarter" idx="12"/>
          </p:nvPr>
        </p:nvSpPr>
        <p:spPr/>
        <p:txBody>
          <a:bodyPr/>
          <a:lstStyle/>
          <a:p>
            <a:fld id="{9635963A-F447-4000-B7B8-59ABFB796BA6}" type="slidenum">
              <a:rPr lang="en-PH" smtClean="0"/>
              <a:t>‹#›</a:t>
            </a:fld>
            <a:endParaRPr lang="en-PH" dirty="0"/>
          </a:p>
        </p:txBody>
      </p:sp>
    </p:spTree>
    <p:extLst>
      <p:ext uri="{BB962C8B-B14F-4D97-AF65-F5344CB8AC3E}">
        <p14:creationId xmlns:p14="http://schemas.microsoft.com/office/powerpoint/2010/main" val="18461733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D9F8A2-10EF-43B7-8B42-8704554CCFDD}" type="datetimeFigureOut">
              <a:rPr lang="en-PH" smtClean="0"/>
              <a:t>13/12/2024</a:t>
            </a:fld>
            <a:endParaRPr lang="en-PH"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35963A-F447-4000-B7B8-59ABFB796BA6}" type="slidenum">
              <a:rPr lang="en-PH" smtClean="0"/>
              <a:t>‹#›</a:t>
            </a:fld>
            <a:endParaRPr lang="en-PH" dirty="0"/>
          </a:p>
        </p:txBody>
      </p:sp>
    </p:spTree>
    <p:extLst>
      <p:ext uri="{BB962C8B-B14F-4D97-AF65-F5344CB8AC3E}">
        <p14:creationId xmlns:p14="http://schemas.microsoft.com/office/powerpoint/2010/main" val="204464227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6E8DA-7912-427F-B1A3-2AC204C860C5}"/>
              </a:ext>
            </a:extLst>
          </p:cNvPr>
          <p:cNvSpPr>
            <a:spLocks noGrp="1"/>
          </p:cNvSpPr>
          <p:nvPr>
            <p:ph type="ctrTitle"/>
          </p:nvPr>
        </p:nvSpPr>
        <p:spPr/>
        <p:txBody>
          <a:bodyPr/>
          <a:lstStyle/>
          <a:p>
            <a:endParaRPr lang="en-PH" dirty="0"/>
          </a:p>
        </p:txBody>
      </p:sp>
      <p:sp>
        <p:nvSpPr>
          <p:cNvPr id="3" name="Subtitle 2">
            <a:extLst>
              <a:ext uri="{FF2B5EF4-FFF2-40B4-BE49-F238E27FC236}">
                <a16:creationId xmlns:a16="http://schemas.microsoft.com/office/drawing/2014/main" id="{55B4B37A-ABCA-4B2F-9299-F745EAB3A409}"/>
              </a:ext>
            </a:extLst>
          </p:cNvPr>
          <p:cNvSpPr>
            <a:spLocks noGrp="1"/>
          </p:cNvSpPr>
          <p:nvPr>
            <p:ph type="subTitle" idx="1"/>
          </p:nvPr>
        </p:nvSpPr>
        <p:spPr/>
        <p:txBody>
          <a:bodyPr/>
          <a:lstStyle/>
          <a:p>
            <a:endParaRPr lang="en-PH" dirty="0"/>
          </a:p>
        </p:txBody>
      </p:sp>
      <p:pic>
        <p:nvPicPr>
          <p:cNvPr id="6" name="5896913965577">
            <a:hlinkClick r:id="" action="ppaction://media"/>
            <a:extLst>
              <a:ext uri="{FF2B5EF4-FFF2-40B4-BE49-F238E27FC236}">
                <a16:creationId xmlns:a16="http://schemas.microsoft.com/office/drawing/2014/main" id="{52313B72-E5BD-43DA-992A-7B9DB596C07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5460" y="-1"/>
            <a:ext cx="13648999" cy="7059827"/>
          </a:xfrm>
          <a:prstGeom prst="rect">
            <a:avLst/>
          </a:prstGeom>
        </p:spPr>
      </p:pic>
    </p:spTree>
    <p:extLst>
      <p:ext uri="{BB962C8B-B14F-4D97-AF65-F5344CB8AC3E}">
        <p14:creationId xmlns:p14="http://schemas.microsoft.com/office/powerpoint/2010/main" val="359567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6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EA9B8-B609-4FCB-8620-8C2BEBFCA6A9}"/>
              </a:ext>
            </a:extLst>
          </p:cNvPr>
          <p:cNvSpPr>
            <a:spLocks noGrp="1"/>
          </p:cNvSpPr>
          <p:nvPr>
            <p:ph type="title"/>
          </p:nvPr>
        </p:nvSpPr>
        <p:spPr/>
        <p:txBody>
          <a:bodyPr/>
          <a:lstStyle/>
          <a:p>
            <a:endParaRPr lang="en-PH" dirty="0"/>
          </a:p>
        </p:txBody>
      </p:sp>
      <p:pic>
        <p:nvPicPr>
          <p:cNvPr id="4" name="nhac12">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31492726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36000"/>
            <a:lum/>
          </a:blip>
          <a:srcRect/>
          <a:tile tx="0" ty="0" sx="100000" sy="100000" flip="none" algn="tl"/>
        </a:blipFill>
        <a:effectLst/>
      </p:bgPr>
    </p:bg>
    <p:spTree>
      <p:nvGrpSpPr>
        <p:cNvPr id="1" name=""/>
        <p:cNvGrpSpPr/>
        <p:nvPr/>
      </p:nvGrpSpPr>
      <p:grpSpPr>
        <a:xfrm>
          <a:off x="0" y="0"/>
          <a:ext cx="0" cy="0"/>
          <a:chOff x="0" y="0"/>
          <a:chExt cx="0" cy="0"/>
        </a:xfrm>
      </p:grpSpPr>
      <p:sp>
        <p:nvSpPr>
          <p:cNvPr id="13" name="Hình2">
            <a:extLst>
              <a:ext uri="{FF2B5EF4-FFF2-40B4-BE49-F238E27FC236}">
                <a16:creationId xmlns:a16="http://schemas.microsoft.com/office/drawing/2014/main" id="{96A36D3D-BA33-44B3-88A5-5F79FF891257}"/>
              </a:ext>
            </a:extLst>
          </p:cNvPr>
          <p:cNvSpPr/>
          <p:nvPr/>
        </p:nvSpPr>
        <p:spPr>
          <a:xfrm>
            <a:off x="-1732945" y="3339448"/>
            <a:ext cx="13830645" cy="4261248"/>
          </a:xfrm>
          <a:custGeom>
            <a:avLst/>
            <a:gdLst>
              <a:gd name="connsiteX0" fmla="*/ 55951 w 13830645"/>
              <a:gd name="connsiteY0" fmla="*/ 1483112 h 4248615"/>
              <a:gd name="connsiteX1" fmla="*/ 55951 w 13830645"/>
              <a:gd name="connsiteY1" fmla="*/ 1483112 h 4248615"/>
              <a:gd name="connsiteX2" fmla="*/ 234371 w 13830645"/>
              <a:gd name="connsiteY2" fmla="*/ 1349298 h 4248615"/>
              <a:gd name="connsiteX3" fmla="*/ 535454 w 13830645"/>
              <a:gd name="connsiteY3" fmla="*/ 1115122 h 4248615"/>
              <a:gd name="connsiteX4" fmla="*/ 1260283 w 13830645"/>
              <a:gd name="connsiteY4" fmla="*/ 602166 h 4248615"/>
              <a:gd name="connsiteX5" fmla="*/ 1617122 w 13830645"/>
              <a:gd name="connsiteY5" fmla="*/ 289932 h 4248615"/>
              <a:gd name="connsiteX6" fmla="*/ 1907054 w 13830645"/>
              <a:gd name="connsiteY6" fmla="*/ 55756 h 4248615"/>
              <a:gd name="connsiteX7" fmla="*/ 2007415 w 13830645"/>
              <a:gd name="connsiteY7" fmla="*/ 0 h 4248615"/>
              <a:gd name="connsiteX8" fmla="*/ 2040868 w 13830645"/>
              <a:gd name="connsiteY8" fmla="*/ 11151 h 4248615"/>
              <a:gd name="connsiteX9" fmla="*/ 2252742 w 13830645"/>
              <a:gd name="connsiteY9" fmla="*/ 245327 h 4248615"/>
              <a:gd name="connsiteX10" fmla="*/ 2275044 w 13830645"/>
              <a:gd name="connsiteY10" fmla="*/ 267630 h 4248615"/>
              <a:gd name="connsiteX11" fmla="*/ 2442312 w 13830645"/>
              <a:gd name="connsiteY11" fmla="*/ 446049 h 4248615"/>
              <a:gd name="connsiteX12" fmla="*/ 2788000 w 13830645"/>
              <a:gd name="connsiteY12" fmla="*/ 769434 h 4248615"/>
              <a:gd name="connsiteX13" fmla="*/ 3033327 w 13830645"/>
              <a:gd name="connsiteY13" fmla="*/ 1025912 h 4248615"/>
              <a:gd name="connsiteX14" fmla="*/ 3167142 w 13830645"/>
              <a:gd name="connsiteY14" fmla="*/ 1126273 h 4248615"/>
              <a:gd name="connsiteX15" fmla="*/ 3323259 w 13830645"/>
              <a:gd name="connsiteY15" fmla="*/ 1059366 h 4248615"/>
              <a:gd name="connsiteX16" fmla="*/ 3657795 w 13830645"/>
              <a:gd name="connsiteY16" fmla="*/ 814039 h 4248615"/>
              <a:gd name="connsiteX17" fmla="*/ 3680098 w 13830645"/>
              <a:gd name="connsiteY17" fmla="*/ 791737 h 4248615"/>
              <a:gd name="connsiteX18" fmla="*/ 4070390 w 13830645"/>
              <a:gd name="connsiteY18" fmla="*/ 546410 h 4248615"/>
              <a:gd name="connsiteX19" fmla="*/ 4259961 w 13830645"/>
              <a:gd name="connsiteY19" fmla="*/ 434898 h 4248615"/>
              <a:gd name="connsiteX20" fmla="*/ 4482985 w 13830645"/>
              <a:gd name="connsiteY20" fmla="*/ 278781 h 4248615"/>
              <a:gd name="connsiteX21" fmla="*/ 4572195 w 13830645"/>
              <a:gd name="connsiteY21" fmla="*/ 200722 h 4248615"/>
              <a:gd name="connsiteX22" fmla="*/ 4616800 w 13830645"/>
              <a:gd name="connsiteY22" fmla="*/ 211873 h 4248615"/>
              <a:gd name="connsiteX23" fmla="*/ 4694859 w 13830645"/>
              <a:gd name="connsiteY23" fmla="*/ 267630 h 4248615"/>
              <a:gd name="connsiteX24" fmla="*/ 4984790 w 13830645"/>
              <a:gd name="connsiteY24" fmla="*/ 512956 h 4248615"/>
              <a:gd name="connsiteX25" fmla="*/ 5586956 w 13830645"/>
              <a:gd name="connsiteY25" fmla="*/ 847493 h 4248615"/>
              <a:gd name="connsiteX26" fmla="*/ 5854585 w 13830645"/>
              <a:gd name="connsiteY26" fmla="*/ 970156 h 4248615"/>
              <a:gd name="connsiteX27" fmla="*/ 5954946 w 13830645"/>
              <a:gd name="connsiteY27" fmla="*/ 947854 h 4248615"/>
              <a:gd name="connsiteX28" fmla="*/ 6155668 w 13830645"/>
              <a:gd name="connsiteY28" fmla="*/ 847493 h 4248615"/>
              <a:gd name="connsiteX29" fmla="*/ 6189122 w 13830645"/>
              <a:gd name="connsiteY29" fmla="*/ 825191 h 4248615"/>
              <a:gd name="connsiteX30" fmla="*/ 6735532 w 13830645"/>
              <a:gd name="connsiteY30" fmla="*/ 535259 h 4248615"/>
              <a:gd name="connsiteX31" fmla="*/ 7025464 w 13830645"/>
              <a:gd name="connsiteY31" fmla="*/ 356839 h 4248615"/>
              <a:gd name="connsiteX32" fmla="*/ 7159278 w 13830645"/>
              <a:gd name="connsiteY32" fmla="*/ 301083 h 4248615"/>
              <a:gd name="connsiteX33" fmla="*/ 7215034 w 13830645"/>
              <a:gd name="connsiteY33" fmla="*/ 267630 h 4248615"/>
              <a:gd name="connsiteX34" fmla="*/ 7426907 w 13830645"/>
              <a:gd name="connsiteY34" fmla="*/ 156117 h 4248615"/>
              <a:gd name="connsiteX35" fmla="*/ 7594176 w 13830645"/>
              <a:gd name="connsiteY35" fmla="*/ 33454 h 4248615"/>
              <a:gd name="connsiteX36" fmla="*/ 7984468 w 13830645"/>
              <a:gd name="connsiteY36" fmla="*/ 423747 h 4248615"/>
              <a:gd name="connsiteX37" fmla="*/ 8341307 w 13830645"/>
              <a:gd name="connsiteY37" fmla="*/ 802888 h 4248615"/>
              <a:gd name="connsiteX38" fmla="*/ 8352459 w 13830645"/>
              <a:gd name="connsiteY38" fmla="*/ 836342 h 4248615"/>
              <a:gd name="connsiteX39" fmla="*/ 8385912 w 13830645"/>
              <a:gd name="connsiteY39" fmla="*/ 847493 h 4248615"/>
              <a:gd name="connsiteX40" fmla="*/ 8408215 w 13830645"/>
              <a:gd name="connsiteY40" fmla="*/ 869795 h 4248615"/>
              <a:gd name="connsiteX41" fmla="*/ 8698146 w 13830645"/>
              <a:gd name="connsiteY41" fmla="*/ 735981 h 4248615"/>
              <a:gd name="connsiteX42" fmla="*/ 8731600 w 13830645"/>
              <a:gd name="connsiteY42" fmla="*/ 724830 h 4248615"/>
              <a:gd name="connsiteX43" fmla="*/ 9523337 w 13830645"/>
              <a:gd name="connsiteY43" fmla="*/ 345688 h 4248615"/>
              <a:gd name="connsiteX44" fmla="*/ 9712907 w 13830645"/>
              <a:gd name="connsiteY44" fmla="*/ 256478 h 4248615"/>
              <a:gd name="connsiteX45" fmla="*/ 9869024 w 13830645"/>
              <a:gd name="connsiteY45" fmla="*/ 189571 h 4248615"/>
              <a:gd name="connsiteX46" fmla="*/ 9958234 w 13830645"/>
              <a:gd name="connsiteY46" fmla="*/ 167269 h 4248615"/>
              <a:gd name="connsiteX47" fmla="*/ 10281620 w 13830645"/>
              <a:gd name="connsiteY47" fmla="*/ 22303 h 4248615"/>
              <a:gd name="connsiteX48" fmla="*/ 10861483 w 13830645"/>
              <a:gd name="connsiteY48" fmla="*/ 512956 h 4248615"/>
              <a:gd name="connsiteX49" fmla="*/ 10950693 w 13830645"/>
              <a:gd name="connsiteY49" fmla="*/ 568712 h 4248615"/>
              <a:gd name="connsiteX50" fmla="*/ 10972995 w 13830645"/>
              <a:gd name="connsiteY50" fmla="*/ 591015 h 4248615"/>
              <a:gd name="connsiteX51" fmla="*/ 11039903 w 13830645"/>
              <a:gd name="connsiteY51" fmla="*/ 613317 h 4248615"/>
              <a:gd name="connsiteX52" fmla="*/ 11106810 w 13830645"/>
              <a:gd name="connsiteY52" fmla="*/ 680225 h 4248615"/>
              <a:gd name="connsiteX53" fmla="*/ 11196020 w 13830645"/>
              <a:gd name="connsiteY53" fmla="*/ 735981 h 4248615"/>
              <a:gd name="connsiteX54" fmla="*/ 11285229 w 13830645"/>
              <a:gd name="connsiteY54" fmla="*/ 825191 h 4248615"/>
              <a:gd name="connsiteX55" fmla="*/ 11329834 w 13830645"/>
              <a:gd name="connsiteY55" fmla="*/ 858644 h 4248615"/>
              <a:gd name="connsiteX56" fmla="*/ 11419044 w 13830645"/>
              <a:gd name="connsiteY56" fmla="*/ 936703 h 4248615"/>
              <a:gd name="connsiteX57" fmla="*/ 11575161 w 13830645"/>
              <a:gd name="connsiteY57" fmla="*/ 847493 h 4248615"/>
              <a:gd name="connsiteX58" fmla="*/ 11798185 w 13830645"/>
              <a:gd name="connsiteY58" fmla="*/ 669073 h 4248615"/>
              <a:gd name="connsiteX59" fmla="*/ 11853942 w 13830645"/>
              <a:gd name="connsiteY59" fmla="*/ 624469 h 4248615"/>
              <a:gd name="connsiteX60" fmla="*/ 12355746 w 13830645"/>
              <a:gd name="connsiteY60" fmla="*/ 345688 h 4248615"/>
              <a:gd name="connsiteX61" fmla="*/ 12634527 w 13830645"/>
              <a:gd name="connsiteY61" fmla="*/ 167269 h 4248615"/>
              <a:gd name="connsiteX62" fmla="*/ 12734888 w 13830645"/>
              <a:gd name="connsiteY62" fmla="*/ 122664 h 4248615"/>
              <a:gd name="connsiteX63" fmla="*/ 12812946 w 13830645"/>
              <a:gd name="connsiteY63" fmla="*/ 89210 h 4248615"/>
              <a:gd name="connsiteX64" fmla="*/ 12913307 w 13830645"/>
              <a:gd name="connsiteY64" fmla="*/ 122664 h 4248615"/>
              <a:gd name="connsiteX65" fmla="*/ 13002517 w 13830645"/>
              <a:gd name="connsiteY65" fmla="*/ 267630 h 4248615"/>
              <a:gd name="connsiteX66" fmla="*/ 13247844 w 13830645"/>
              <a:gd name="connsiteY66" fmla="*/ 769434 h 4248615"/>
              <a:gd name="connsiteX67" fmla="*/ 13482020 w 13830645"/>
              <a:gd name="connsiteY67" fmla="*/ 1326995 h 4248615"/>
              <a:gd name="connsiteX68" fmla="*/ 13705044 w 13830645"/>
              <a:gd name="connsiteY68" fmla="*/ 2118732 h 4248615"/>
              <a:gd name="connsiteX69" fmla="*/ 13794254 w 13830645"/>
              <a:gd name="connsiteY69" fmla="*/ 2687444 h 4248615"/>
              <a:gd name="connsiteX70" fmla="*/ 13827707 w 13830645"/>
              <a:gd name="connsiteY70" fmla="*/ 3077737 h 4248615"/>
              <a:gd name="connsiteX71" fmla="*/ 13816556 w 13830645"/>
              <a:gd name="connsiteY71" fmla="*/ 3345366 h 4248615"/>
              <a:gd name="connsiteX72" fmla="*/ 13716195 w 13830645"/>
              <a:gd name="connsiteY72" fmla="*/ 3445727 h 4248615"/>
              <a:gd name="connsiteX73" fmla="*/ 13515473 w 13830645"/>
              <a:gd name="connsiteY73" fmla="*/ 3579542 h 4248615"/>
              <a:gd name="connsiteX74" fmla="*/ 12857551 w 13830645"/>
              <a:gd name="connsiteY74" fmla="*/ 3702205 h 4248615"/>
              <a:gd name="connsiteX75" fmla="*/ 12578771 w 13830645"/>
              <a:gd name="connsiteY75" fmla="*/ 3757961 h 4248615"/>
              <a:gd name="connsiteX76" fmla="*/ 12545317 w 13830645"/>
              <a:gd name="connsiteY76" fmla="*/ 3769112 h 4248615"/>
              <a:gd name="connsiteX77" fmla="*/ 12199629 w 13830645"/>
              <a:gd name="connsiteY77" fmla="*/ 3847171 h 4248615"/>
              <a:gd name="connsiteX78" fmla="*/ 11798185 w 13830645"/>
              <a:gd name="connsiteY78" fmla="*/ 3925230 h 4248615"/>
              <a:gd name="connsiteX79" fmla="*/ 11764732 w 13830645"/>
              <a:gd name="connsiteY79" fmla="*/ 3936381 h 4248615"/>
              <a:gd name="connsiteX80" fmla="*/ 11575161 w 13830645"/>
              <a:gd name="connsiteY80" fmla="*/ 3992137 h 4248615"/>
              <a:gd name="connsiteX81" fmla="*/ 11530556 w 13830645"/>
              <a:gd name="connsiteY81" fmla="*/ 4003288 h 4248615"/>
              <a:gd name="connsiteX82" fmla="*/ 11184868 w 13830645"/>
              <a:gd name="connsiteY82" fmla="*/ 4103649 h 4248615"/>
              <a:gd name="connsiteX83" fmla="*/ 11129112 w 13830645"/>
              <a:gd name="connsiteY83" fmla="*/ 4114800 h 4248615"/>
              <a:gd name="connsiteX84" fmla="*/ 10683064 w 13830645"/>
              <a:gd name="connsiteY84" fmla="*/ 4181708 h 4248615"/>
              <a:gd name="connsiteX85" fmla="*/ 10638459 w 13830645"/>
              <a:gd name="connsiteY85" fmla="*/ 4192859 h 4248615"/>
              <a:gd name="connsiteX86" fmla="*/ 10225864 w 13830645"/>
              <a:gd name="connsiteY86" fmla="*/ 4215161 h 4248615"/>
              <a:gd name="connsiteX87" fmla="*/ 9389522 w 13830645"/>
              <a:gd name="connsiteY87" fmla="*/ 4248615 h 4248615"/>
              <a:gd name="connsiteX88" fmla="*/ 8475122 w 13830645"/>
              <a:gd name="connsiteY88" fmla="*/ 4237464 h 4248615"/>
              <a:gd name="connsiteX89" fmla="*/ 7917561 w 13830645"/>
              <a:gd name="connsiteY89" fmla="*/ 4204010 h 4248615"/>
              <a:gd name="connsiteX90" fmla="*/ 7248488 w 13830645"/>
              <a:gd name="connsiteY90" fmla="*/ 4114800 h 4248615"/>
              <a:gd name="connsiteX91" fmla="*/ 7203883 w 13830645"/>
              <a:gd name="connsiteY91" fmla="*/ 4103649 h 4248615"/>
              <a:gd name="connsiteX92" fmla="*/ 5921493 w 13830645"/>
              <a:gd name="connsiteY92" fmla="*/ 4047893 h 4248615"/>
              <a:gd name="connsiteX93" fmla="*/ 5888039 w 13830645"/>
              <a:gd name="connsiteY93" fmla="*/ 4036742 h 4248615"/>
              <a:gd name="connsiteX94" fmla="*/ 4929034 w 13830645"/>
              <a:gd name="connsiteY94" fmla="*/ 4059044 h 4248615"/>
              <a:gd name="connsiteX95" fmla="*/ 4873278 w 13830645"/>
              <a:gd name="connsiteY95" fmla="*/ 4070195 h 4248615"/>
              <a:gd name="connsiteX96" fmla="*/ 4527590 w 13830645"/>
              <a:gd name="connsiteY96" fmla="*/ 4092498 h 4248615"/>
              <a:gd name="connsiteX97" fmla="*/ 2765698 w 13830645"/>
              <a:gd name="connsiteY97" fmla="*/ 4070195 h 4248615"/>
              <a:gd name="connsiteX98" fmla="*/ 2498068 w 13830645"/>
              <a:gd name="connsiteY98" fmla="*/ 4047893 h 4248615"/>
              <a:gd name="connsiteX99" fmla="*/ 2029717 w 13830645"/>
              <a:gd name="connsiteY99" fmla="*/ 4014439 h 4248615"/>
              <a:gd name="connsiteX100" fmla="*/ 1973961 w 13830645"/>
              <a:gd name="connsiteY100" fmla="*/ 4003288 h 4248615"/>
              <a:gd name="connsiteX101" fmla="*/ 1750937 w 13830645"/>
              <a:gd name="connsiteY101" fmla="*/ 3980986 h 4248615"/>
              <a:gd name="connsiteX102" fmla="*/ 1382946 w 13830645"/>
              <a:gd name="connsiteY102" fmla="*/ 3891776 h 4248615"/>
              <a:gd name="connsiteX103" fmla="*/ 936898 w 13830645"/>
              <a:gd name="connsiteY103" fmla="*/ 3780264 h 4248615"/>
              <a:gd name="connsiteX104" fmla="*/ 892293 w 13830645"/>
              <a:gd name="connsiteY104" fmla="*/ 3757961 h 4248615"/>
              <a:gd name="connsiteX105" fmla="*/ 691571 w 13830645"/>
              <a:gd name="connsiteY105" fmla="*/ 3668751 h 4248615"/>
              <a:gd name="connsiteX106" fmla="*/ 457395 w 13830645"/>
              <a:gd name="connsiteY106" fmla="*/ 3412273 h 4248615"/>
              <a:gd name="connsiteX107" fmla="*/ 301278 w 13830645"/>
              <a:gd name="connsiteY107" fmla="*/ 3178098 h 4248615"/>
              <a:gd name="connsiteX108" fmla="*/ 290127 w 13830645"/>
              <a:gd name="connsiteY108" fmla="*/ 3144644 h 4248615"/>
              <a:gd name="connsiteX109" fmla="*/ 278976 w 13830645"/>
              <a:gd name="connsiteY109" fmla="*/ 3044283 h 4248615"/>
              <a:gd name="connsiteX110" fmla="*/ 256673 w 13830645"/>
              <a:gd name="connsiteY110" fmla="*/ 3021981 h 4248615"/>
              <a:gd name="connsiteX111" fmla="*/ 245522 w 13830645"/>
              <a:gd name="connsiteY111" fmla="*/ 2709747 h 4248615"/>
              <a:gd name="connsiteX112" fmla="*/ 200917 w 13830645"/>
              <a:gd name="connsiteY112" fmla="*/ 2542478 h 4248615"/>
              <a:gd name="connsiteX113" fmla="*/ 156312 w 13830645"/>
              <a:gd name="connsiteY113" fmla="*/ 2364059 h 4248615"/>
              <a:gd name="connsiteX114" fmla="*/ 111707 w 13830645"/>
              <a:gd name="connsiteY114" fmla="*/ 2207942 h 4248615"/>
              <a:gd name="connsiteX115" fmla="*/ 33649 w 13830645"/>
              <a:gd name="connsiteY115" fmla="*/ 2018371 h 4248615"/>
              <a:gd name="connsiteX116" fmla="*/ 195 w 13830645"/>
              <a:gd name="connsiteY116" fmla="*/ 1761893 h 4248615"/>
              <a:gd name="connsiteX117" fmla="*/ 22498 w 13830645"/>
              <a:gd name="connsiteY117" fmla="*/ 1527717 h 4248615"/>
              <a:gd name="connsiteX118" fmla="*/ 55951 w 13830645"/>
              <a:gd name="connsiteY118" fmla="*/ 1483112 h 4248615"/>
              <a:gd name="connsiteX0" fmla="*/ 55951 w 13830645"/>
              <a:gd name="connsiteY0" fmla="*/ 1483112 h 4248615"/>
              <a:gd name="connsiteX1" fmla="*/ 55951 w 13830645"/>
              <a:gd name="connsiteY1" fmla="*/ 1483112 h 4248615"/>
              <a:gd name="connsiteX2" fmla="*/ 234371 w 13830645"/>
              <a:gd name="connsiteY2" fmla="*/ 1349298 h 4248615"/>
              <a:gd name="connsiteX3" fmla="*/ 535454 w 13830645"/>
              <a:gd name="connsiteY3" fmla="*/ 1115122 h 4248615"/>
              <a:gd name="connsiteX4" fmla="*/ 1260283 w 13830645"/>
              <a:gd name="connsiteY4" fmla="*/ 602166 h 4248615"/>
              <a:gd name="connsiteX5" fmla="*/ 1617122 w 13830645"/>
              <a:gd name="connsiteY5" fmla="*/ 289932 h 4248615"/>
              <a:gd name="connsiteX6" fmla="*/ 1907054 w 13830645"/>
              <a:gd name="connsiteY6" fmla="*/ 55756 h 4248615"/>
              <a:gd name="connsiteX7" fmla="*/ 2007415 w 13830645"/>
              <a:gd name="connsiteY7" fmla="*/ 0 h 4248615"/>
              <a:gd name="connsiteX8" fmla="*/ 2040868 w 13830645"/>
              <a:gd name="connsiteY8" fmla="*/ 11151 h 4248615"/>
              <a:gd name="connsiteX9" fmla="*/ 2252742 w 13830645"/>
              <a:gd name="connsiteY9" fmla="*/ 245327 h 4248615"/>
              <a:gd name="connsiteX10" fmla="*/ 2464615 w 13830645"/>
              <a:gd name="connsiteY10" fmla="*/ 178420 h 4248615"/>
              <a:gd name="connsiteX11" fmla="*/ 2442312 w 13830645"/>
              <a:gd name="connsiteY11" fmla="*/ 446049 h 4248615"/>
              <a:gd name="connsiteX12" fmla="*/ 2788000 w 13830645"/>
              <a:gd name="connsiteY12" fmla="*/ 769434 h 4248615"/>
              <a:gd name="connsiteX13" fmla="*/ 3033327 w 13830645"/>
              <a:gd name="connsiteY13" fmla="*/ 1025912 h 4248615"/>
              <a:gd name="connsiteX14" fmla="*/ 3167142 w 13830645"/>
              <a:gd name="connsiteY14" fmla="*/ 1126273 h 4248615"/>
              <a:gd name="connsiteX15" fmla="*/ 3323259 w 13830645"/>
              <a:gd name="connsiteY15" fmla="*/ 1059366 h 4248615"/>
              <a:gd name="connsiteX16" fmla="*/ 3657795 w 13830645"/>
              <a:gd name="connsiteY16" fmla="*/ 814039 h 4248615"/>
              <a:gd name="connsiteX17" fmla="*/ 3680098 w 13830645"/>
              <a:gd name="connsiteY17" fmla="*/ 791737 h 4248615"/>
              <a:gd name="connsiteX18" fmla="*/ 4070390 w 13830645"/>
              <a:gd name="connsiteY18" fmla="*/ 546410 h 4248615"/>
              <a:gd name="connsiteX19" fmla="*/ 4259961 w 13830645"/>
              <a:gd name="connsiteY19" fmla="*/ 434898 h 4248615"/>
              <a:gd name="connsiteX20" fmla="*/ 4482985 w 13830645"/>
              <a:gd name="connsiteY20" fmla="*/ 278781 h 4248615"/>
              <a:gd name="connsiteX21" fmla="*/ 4572195 w 13830645"/>
              <a:gd name="connsiteY21" fmla="*/ 200722 h 4248615"/>
              <a:gd name="connsiteX22" fmla="*/ 4616800 w 13830645"/>
              <a:gd name="connsiteY22" fmla="*/ 211873 h 4248615"/>
              <a:gd name="connsiteX23" fmla="*/ 4694859 w 13830645"/>
              <a:gd name="connsiteY23" fmla="*/ 267630 h 4248615"/>
              <a:gd name="connsiteX24" fmla="*/ 4984790 w 13830645"/>
              <a:gd name="connsiteY24" fmla="*/ 512956 h 4248615"/>
              <a:gd name="connsiteX25" fmla="*/ 5586956 w 13830645"/>
              <a:gd name="connsiteY25" fmla="*/ 847493 h 4248615"/>
              <a:gd name="connsiteX26" fmla="*/ 5854585 w 13830645"/>
              <a:gd name="connsiteY26" fmla="*/ 970156 h 4248615"/>
              <a:gd name="connsiteX27" fmla="*/ 5954946 w 13830645"/>
              <a:gd name="connsiteY27" fmla="*/ 947854 h 4248615"/>
              <a:gd name="connsiteX28" fmla="*/ 6155668 w 13830645"/>
              <a:gd name="connsiteY28" fmla="*/ 847493 h 4248615"/>
              <a:gd name="connsiteX29" fmla="*/ 6189122 w 13830645"/>
              <a:gd name="connsiteY29" fmla="*/ 825191 h 4248615"/>
              <a:gd name="connsiteX30" fmla="*/ 6735532 w 13830645"/>
              <a:gd name="connsiteY30" fmla="*/ 535259 h 4248615"/>
              <a:gd name="connsiteX31" fmla="*/ 7025464 w 13830645"/>
              <a:gd name="connsiteY31" fmla="*/ 356839 h 4248615"/>
              <a:gd name="connsiteX32" fmla="*/ 7159278 w 13830645"/>
              <a:gd name="connsiteY32" fmla="*/ 301083 h 4248615"/>
              <a:gd name="connsiteX33" fmla="*/ 7215034 w 13830645"/>
              <a:gd name="connsiteY33" fmla="*/ 267630 h 4248615"/>
              <a:gd name="connsiteX34" fmla="*/ 7426907 w 13830645"/>
              <a:gd name="connsiteY34" fmla="*/ 156117 h 4248615"/>
              <a:gd name="connsiteX35" fmla="*/ 7594176 w 13830645"/>
              <a:gd name="connsiteY35" fmla="*/ 33454 h 4248615"/>
              <a:gd name="connsiteX36" fmla="*/ 7984468 w 13830645"/>
              <a:gd name="connsiteY36" fmla="*/ 423747 h 4248615"/>
              <a:gd name="connsiteX37" fmla="*/ 8341307 w 13830645"/>
              <a:gd name="connsiteY37" fmla="*/ 802888 h 4248615"/>
              <a:gd name="connsiteX38" fmla="*/ 8352459 w 13830645"/>
              <a:gd name="connsiteY38" fmla="*/ 836342 h 4248615"/>
              <a:gd name="connsiteX39" fmla="*/ 8385912 w 13830645"/>
              <a:gd name="connsiteY39" fmla="*/ 847493 h 4248615"/>
              <a:gd name="connsiteX40" fmla="*/ 8408215 w 13830645"/>
              <a:gd name="connsiteY40" fmla="*/ 869795 h 4248615"/>
              <a:gd name="connsiteX41" fmla="*/ 8698146 w 13830645"/>
              <a:gd name="connsiteY41" fmla="*/ 735981 h 4248615"/>
              <a:gd name="connsiteX42" fmla="*/ 8731600 w 13830645"/>
              <a:gd name="connsiteY42" fmla="*/ 724830 h 4248615"/>
              <a:gd name="connsiteX43" fmla="*/ 9523337 w 13830645"/>
              <a:gd name="connsiteY43" fmla="*/ 345688 h 4248615"/>
              <a:gd name="connsiteX44" fmla="*/ 9712907 w 13830645"/>
              <a:gd name="connsiteY44" fmla="*/ 256478 h 4248615"/>
              <a:gd name="connsiteX45" fmla="*/ 9869024 w 13830645"/>
              <a:gd name="connsiteY45" fmla="*/ 189571 h 4248615"/>
              <a:gd name="connsiteX46" fmla="*/ 9958234 w 13830645"/>
              <a:gd name="connsiteY46" fmla="*/ 167269 h 4248615"/>
              <a:gd name="connsiteX47" fmla="*/ 10281620 w 13830645"/>
              <a:gd name="connsiteY47" fmla="*/ 22303 h 4248615"/>
              <a:gd name="connsiteX48" fmla="*/ 10861483 w 13830645"/>
              <a:gd name="connsiteY48" fmla="*/ 512956 h 4248615"/>
              <a:gd name="connsiteX49" fmla="*/ 10950693 w 13830645"/>
              <a:gd name="connsiteY49" fmla="*/ 568712 h 4248615"/>
              <a:gd name="connsiteX50" fmla="*/ 10972995 w 13830645"/>
              <a:gd name="connsiteY50" fmla="*/ 591015 h 4248615"/>
              <a:gd name="connsiteX51" fmla="*/ 11039903 w 13830645"/>
              <a:gd name="connsiteY51" fmla="*/ 613317 h 4248615"/>
              <a:gd name="connsiteX52" fmla="*/ 11106810 w 13830645"/>
              <a:gd name="connsiteY52" fmla="*/ 680225 h 4248615"/>
              <a:gd name="connsiteX53" fmla="*/ 11196020 w 13830645"/>
              <a:gd name="connsiteY53" fmla="*/ 735981 h 4248615"/>
              <a:gd name="connsiteX54" fmla="*/ 11285229 w 13830645"/>
              <a:gd name="connsiteY54" fmla="*/ 825191 h 4248615"/>
              <a:gd name="connsiteX55" fmla="*/ 11329834 w 13830645"/>
              <a:gd name="connsiteY55" fmla="*/ 858644 h 4248615"/>
              <a:gd name="connsiteX56" fmla="*/ 11419044 w 13830645"/>
              <a:gd name="connsiteY56" fmla="*/ 936703 h 4248615"/>
              <a:gd name="connsiteX57" fmla="*/ 11575161 w 13830645"/>
              <a:gd name="connsiteY57" fmla="*/ 847493 h 4248615"/>
              <a:gd name="connsiteX58" fmla="*/ 11798185 w 13830645"/>
              <a:gd name="connsiteY58" fmla="*/ 669073 h 4248615"/>
              <a:gd name="connsiteX59" fmla="*/ 11853942 w 13830645"/>
              <a:gd name="connsiteY59" fmla="*/ 624469 h 4248615"/>
              <a:gd name="connsiteX60" fmla="*/ 12355746 w 13830645"/>
              <a:gd name="connsiteY60" fmla="*/ 345688 h 4248615"/>
              <a:gd name="connsiteX61" fmla="*/ 12634527 w 13830645"/>
              <a:gd name="connsiteY61" fmla="*/ 167269 h 4248615"/>
              <a:gd name="connsiteX62" fmla="*/ 12734888 w 13830645"/>
              <a:gd name="connsiteY62" fmla="*/ 122664 h 4248615"/>
              <a:gd name="connsiteX63" fmla="*/ 12812946 w 13830645"/>
              <a:gd name="connsiteY63" fmla="*/ 89210 h 4248615"/>
              <a:gd name="connsiteX64" fmla="*/ 12913307 w 13830645"/>
              <a:gd name="connsiteY64" fmla="*/ 122664 h 4248615"/>
              <a:gd name="connsiteX65" fmla="*/ 13002517 w 13830645"/>
              <a:gd name="connsiteY65" fmla="*/ 267630 h 4248615"/>
              <a:gd name="connsiteX66" fmla="*/ 13247844 w 13830645"/>
              <a:gd name="connsiteY66" fmla="*/ 769434 h 4248615"/>
              <a:gd name="connsiteX67" fmla="*/ 13482020 w 13830645"/>
              <a:gd name="connsiteY67" fmla="*/ 1326995 h 4248615"/>
              <a:gd name="connsiteX68" fmla="*/ 13705044 w 13830645"/>
              <a:gd name="connsiteY68" fmla="*/ 2118732 h 4248615"/>
              <a:gd name="connsiteX69" fmla="*/ 13794254 w 13830645"/>
              <a:gd name="connsiteY69" fmla="*/ 2687444 h 4248615"/>
              <a:gd name="connsiteX70" fmla="*/ 13827707 w 13830645"/>
              <a:gd name="connsiteY70" fmla="*/ 3077737 h 4248615"/>
              <a:gd name="connsiteX71" fmla="*/ 13816556 w 13830645"/>
              <a:gd name="connsiteY71" fmla="*/ 3345366 h 4248615"/>
              <a:gd name="connsiteX72" fmla="*/ 13716195 w 13830645"/>
              <a:gd name="connsiteY72" fmla="*/ 3445727 h 4248615"/>
              <a:gd name="connsiteX73" fmla="*/ 13515473 w 13830645"/>
              <a:gd name="connsiteY73" fmla="*/ 3579542 h 4248615"/>
              <a:gd name="connsiteX74" fmla="*/ 12857551 w 13830645"/>
              <a:gd name="connsiteY74" fmla="*/ 3702205 h 4248615"/>
              <a:gd name="connsiteX75" fmla="*/ 12578771 w 13830645"/>
              <a:gd name="connsiteY75" fmla="*/ 3757961 h 4248615"/>
              <a:gd name="connsiteX76" fmla="*/ 12545317 w 13830645"/>
              <a:gd name="connsiteY76" fmla="*/ 3769112 h 4248615"/>
              <a:gd name="connsiteX77" fmla="*/ 12199629 w 13830645"/>
              <a:gd name="connsiteY77" fmla="*/ 3847171 h 4248615"/>
              <a:gd name="connsiteX78" fmla="*/ 11798185 w 13830645"/>
              <a:gd name="connsiteY78" fmla="*/ 3925230 h 4248615"/>
              <a:gd name="connsiteX79" fmla="*/ 11764732 w 13830645"/>
              <a:gd name="connsiteY79" fmla="*/ 3936381 h 4248615"/>
              <a:gd name="connsiteX80" fmla="*/ 11575161 w 13830645"/>
              <a:gd name="connsiteY80" fmla="*/ 3992137 h 4248615"/>
              <a:gd name="connsiteX81" fmla="*/ 11530556 w 13830645"/>
              <a:gd name="connsiteY81" fmla="*/ 4003288 h 4248615"/>
              <a:gd name="connsiteX82" fmla="*/ 11184868 w 13830645"/>
              <a:gd name="connsiteY82" fmla="*/ 4103649 h 4248615"/>
              <a:gd name="connsiteX83" fmla="*/ 11129112 w 13830645"/>
              <a:gd name="connsiteY83" fmla="*/ 4114800 h 4248615"/>
              <a:gd name="connsiteX84" fmla="*/ 10683064 w 13830645"/>
              <a:gd name="connsiteY84" fmla="*/ 4181708 h 4248615"/>
              <a:gd name="connsiteX85" fmla="*/ 10638459 w 13830645"/>
              <a:gd name="connsiteY85" fmla="*/ 4192859 h 4248615"/>
              <a:gd name="connsiteX86" fmla="*/ 10225864 w 13830645"/>
              <a:gd name="connsiteY86" fmla="*/ 4215161 h 4248615"/>
              <a:gd name="connsiteX87" fmla="*/ 9389522 w 13830645"/>
              <a:gd name="connsiteY87" fmla="*/ 4248615 h 4248615"/>
              <a:gd name="connsiteX88" fmla="*/ 8475122 w 13830645"/>
              <a:gd name="connsiteY88" fmla="*/ 4237464 h 4248615"/>
              <a:gd name="connsiteX89" fmla="*/ 7917561 w 13830645"/>
              <a:gd name="connsiteY89" fmla="*/ 4204010 h 4248615"/>
              <a:gd name="connsiteX90" fmla="*/ 7248488 w 13830645"/>
              <a:gd name="connsiteY90" fmla="*/ 4114800 h 4248615"/>
              <a:gd name="connsiteX91" fmla="*/ 7203883 w 13830645"/>
              <a:gd name="connsiteY91" fmla="*/ 4103649 h 4248615"/>
              <a:gd name="connsiteX92" fmla="*/ 5921493 w 13830645"/>
              <a:gd name="connsiteY92" fmla="*/ 4047893 h 4248615"/>
              <a:gd name="connsiteX93" fmla="*/ 5888039 w 13830645"/>
              <a:gd name="connsiteY93" fmla="*/ 4036742 h 4248615"/>
              <a:gd name="connsiteX94" fmla="*/ 4929034 w 13830645"/>
              <a:gd name="connsiteY94" fmla="*/ 4059044 h 4248615"/>
              <a:gd name="connsiteX95" fmla="*/ 4873278 w 13830645"/>
              <a:gd name="connsiteY95" fmla="*/ 4070195 h 4248615"/>
              <a:gd name="connsiteX96" fmla="*/ 4527590 w 13830645"/>
              <a:gd name="connsiteY96" fmla="*/ 4092498 h 4248615"/>
              <a:gd name="connsiteX97" fmla="*/ 2765698 w 13830645"/>
              <a:gd name="connsiteY97" fmla="*/ 4070195 h 4248615"/>
              <a:gd name="connsiteX98" fmla="*/ 2498068 w 13830645"/>
              <a:gd name="connsiteY98" fmla="*/ 4047893 h 4248615"/>
              <a:gd name="connsiteX99" fmla="*/ 2029717 w 13830645"/>
              <a:gd name="connsiteY99" fmla="*/ 4014439 h 4248615"/>
              <a:gd name="connsiteX100" fmla="*/ 1973961 w 13830645"/>
              <a:gd name="connsiteY100" fmla="*/ 4003288 h 4248615"/>
              <a:gd name="connsiteX101" fmla="*/ 1750937 w 13830645"/>
              <a:gd name="connsiteY101" fmla="*/ 3980986 h 4248615"/>
              <a:gd name="connsiteX102" fmla="*/ 1382946 w 13830645"/>
              <a:gd name="connsiteY102" fmla="*/ 3891776 h 4248615"/>
              <a:gd name="connsiteX103" fmla="*/ 936898 w 13830645"/>
              <a:gd name="connsiteY103" fmla="*/ 3780264 h 4248615"/>
              <a:gd name="connsiteX104" fmla="*/ 892293 w 13830645"/>
              <a:gd name="connsiteY104" fmla="*/ 3757961 h 4248615"/>
              <a:gd name="connsiteX105" fmla="*/ 691571 w 13830645"/>
              <a:gd name="connsiteY105" fmla="*/ 3668751 h 4248615"/>
              <a:gd name="connsiteX106" fmla="*/ 457395 w 13830645"/>
              <a:gd name="connsiteY106" fmla="*/ 3412273 h 4248615"/>
              <a:gd name="connsiteX107" fmla="*/ 301278 w 13830645"/>
              <a:gd name="connsiteY107" fmla="*/ 3178098 h 4248615"/>
              <a:gd name="connsiteX108" fmla="*/ 290127 w 13830645"/>
              <a:gd name="connsiteY108" fmla="*/ 3144644 h 4248615"/>
              <a:gd name="connsiteX109" fmla="*/ 278976 w 13830645"/>
              <a:gd name="connsiteY109" fmla="*/ 3044283 h 4248615"/>
              <a:gd name="connsiteX110" fmla="*/ 256673 w 13830645"/>
              <a:gd name="connsiteY110" fmla="*/ 3021981 h 4248615"/>
              <a:gd name="connsiteX111" fmla="*/ 245522 w 13830645"/>
              <a:gd name="connsiteY111" fmla="*/ 2709747 h 4248615"/>
              <a:gd name="connsiteX112" fmla="*/ 200917 w 13830645"/>
              <a:gd name="connsiteY112" fmla="*/ 2542478 h 4248615"/>
              <a:gd name="connsiteX113" fmla="*/ 156312 w 13830645"/>
              <a:gd name="connsiteY113" fmla="*/ 2364059 h 4248615"/>
              <a:gd name="connsiteX114" fmla="*/ 111707 w 13830645"/>
              <a:gd name="connsiteY114" fmla="*/ 2207942 h 4248615"/>
              <a:gd name="connsiteX115" fmla="*/ 33649 w 13830645"/>
              <a:gd name="connsiteY115" fmla="*/ 2018371 h 4248615"/>
              <a:gd name="connsiteX116" fmla="*/ 195 w 13830645"/>
              <a:gd name="connsiteY116" fmla="*/ 1761893 h 4248615"/>
              <a:gd name="connsiteX117" fmla="*/ 22498 w 13830645"/>
              <a:gd name="connsiteY117" fmla="*/ 1527717 h 4248615"/>
              <a:gd name="connsiteX118" fmla="*/ 55951 w 13830645"/>
              <a:gd name="connsiteY118" fmla="*/ 1483112 h 4248615"/>
              <a:gd name="connsiteX0" fmla="*/ 55951 w 13830645"/>
              <a:gd name="connsiteY0" fmla="*/ 1483112 h 4248615"/>
              <a:gd name="connsiteX1" fmla="*/ 55951 w 13830645"/>
              <a:gd name="connsiteY1" fmla="*/ 1483112 h 4248615"/>
              <a:gd name="connsiteX2" fmla="*/ 234371 w 13830645"/>
              <a:gd name="connsiteY2" fmla="*/ 1349298 h 4248615"/>
              <a:gd name="connsiteX3" fmla="*/ 535454 w 13830645"/>
              <a:gd name="connsiteY3" fmla="*/ 1115122 h 4248615"/>
              <a:gd name="connsiteX4" fmla="*/ 1260283 w 13830645"/>
              <a:gd name="connsiteY4" fmla="*/ 602166 h 4248615"/>
              <a:gd name="connsiteX5" fmla="*/ 1617122 w 13830645"/>
              <a:gd name="connsiteY5" fmla="*/ 289932 h 4248615"/>
              <a:gd name="connsiteX6" fmla="*/ 1907054 w 13830645"/>
              <a:gd name="connsiteY6" fmla="*/ 55756 h 4248615"/>
              <a:gd name="connsiteX7" fmla="*/ 2007415 w 13830645"/>
              <a:gd name="connsiteY7" fmla="*/ 0 h 4248615"/>
              <a:gd name="connsiteX8" fmla="*/ 2040868 w 13830645"/>
              <a:gd name="connsiteY8" fmla="*/ 11151 h 4248615"/>
              <a:gd name="connsiteX9" fmla="*/ 2252742 w 13830645"/>
              <a:gd name="connsiteY9" fmla="*/ 245327 h 4248615"/>
              <a:gd name="connsiteX10" fmla="*/ 2341952 w 13830645"/>
              <a:gd name="connsiteY10" fmla="*/ 367991 h 4248615"/>
              <a:gd name="connsiteX11" fmla="*/ 2442312 w 13830645"/>
              <a:gd name="connsiteY11" fmla="*/ 446049 h 4248615"/>
              <a:gd name="connsiteX12" fmla="*/ 2788000 w 13830645"/>
              <a:gd name="connsiteY12" fmla="*/ 769434 h 4248615"/>
              <a:gd name="connsiteX13" fmla="*/ 3033327 w 13830645"/>
              <a:gd name="connsiteY13" fmla="*/ 1025912 h 4248615"/>
              <a:gd name="connsiteX14" fmla="*/ 3167142 w 13830645"/>
              <a:gd name="connsiteY14" fmla="*/ 1126273 h 4248615"/>
              <a:gd name="connsiteX15" fmla="*/ 3323259 w 13830645"/>
              <a:gd name="connsiteY15" fmla="*/ 1059366 h 4248615"/>
              <a:gd name="connsiteX16" fmla="*/ 3657795 w 13830645"/>
              <a:gd name="connsiteY16" fmla="*/ 814039 h 4248615"/>
              <a:gd name="connsiteX17" fmla="*/ 3680098 w 13830645"/>
              <a:gd name="connsiteY17" fmla="*/ 791737 h 4248615"/>
              <a:gd name="connsiteX18" fmla="*/ 4070390 w 13830645"/>
              <a:gd name="connsiteY18" fmla="*/ 546410 h 4248615"/>
              <a:gd name="connsiteX19" fmla="*/ 4259961 w 13830645"/>
              <a:gd name="connsiteY19" fmla="*/ 434898 h 4248615"/>
              <a:gd name="connsiteX20" fmla="*/ 4482985 w 13830645"/>
              <a:gd name="connsiteY20" fmla="*/ 278781 h 4248615"/>
              <a:gd name="connsiteX21" fmla="*/ 4572195 w 13830645"/>
              <a:gd name="connsiteY21" fmla="*/ 200722 h 4248615"/>
              <a:gd name="connsiteX22" fmla="*/ 4616800 w 13830645"/>
              <a:gd name="connsiteY22" fmla="*/ 211873 h 4248615"/>
              <a:gd name="connsiteX23" fmla="*/ 4694859 w 13830645"/>
              <a:gd name="connsiteY23" fmla="*/ 267630 h 4248615"/>
              <a:gd name="connsiteX24" fmla="*/ 4984790 w 13830645"/>
              <a:gd name="connsiteY24" fmla="*/ 512956 h 4248615"/>
              <a:gd name="connsiteX25" fmla="*/ 5586956 w 13830645"/>
              <a:gd name="connsiteY25" fmla="*/ 847493 h 4248615"/>
              <a:gd name="connsiteX26" fmla="*/ 5854585 w 13830645"/>
              <a:gd name="connsiteY26" fmla="*/ 970156 h 4248615"/>
              <a:gd name="connsiteX27" fmla="*/ 5954946 w 13830645"/>
              <a:gd name="connsiteY27" fmla="*/ 947854 h 4248615"/>
              <a:gd name="connsiteX28" fmla="*/ 6155668 w 13830645"/>
              <a:gd name="connsiteY28" fmla="*/ 847493 h 4248615"/>
              <a:gd name="connsiteX29" fmla="*/ 6189122 w 13830645"/>
              <a:gd name="connsiteY29" fmla="*/ 825191 h 4248615"/>
              <a:gd name="connsiteX30" fmla="*/ 6735532 w 13830645"/>
              <a:gd name="connsiteY30" fmla="*/ 535259 h 4248615"/>
              <a:gd name="connsiteX31" fmla="*/ 7025464 w 13830645"/>
              <a:gd name="connsiteY31" fmla="*/ 356839 h 4248615"/>
              <a:gd name="connsiteX32" fmla="*/ 7159278 w 13830645"/>
              <a:gd name="connsiteY32" fmla="*/ 301083 h 4248615"/>
              <a:gd name="connsiteX33" fmla="*/ 7215034 w 13830645"/>
              <a:gd name="connsiteY33" fmla="*/ 267630 h 4248615"/>
              <a:gd name="connsiteX34" fmla="*/ 7426907 w 13830645"/>
              <a:gd name="connsiteY34" fmla="*/ 156117 h 4248615"/>
              <a:gd name="connsiteX35" fmla="*/ 7594176 w 13830645"/>
              <a:gd name="connsiteY35" fmla="*/ 33454 h 4248615"/>
              <a:gd name="connsiteX36" fmla="*/ 7984468 w 13830645"/>
              <a:gd name="connsiteY36" fmla="*/ 423747 h 4248615"/>
              <a:gd name="connsiteX37" fmla="*/ 8341307 w 13830645"/>
              <a:gd name="connsiteY37" fmla="*/ 802888 h 4248615"/>
              <a:gd name="connsiteX38" fmla="*/ 8352459 w 13830645"/>
              <a:gd name="connsiteY38" fmla="*/ 836342 h 4248615"/>
              <a:gd name="connsiteX39" fmla="*/ 8385912 w 13830645"/>
              <a:gd name="connsiteY39" fmla="*/ 847493 h 4248615"/>
              <a:gd name="connsiteX40" fmla="*/ 8408215 w 13830645"/>
              <a:gd name="connsiteY40" fmla="*/ 869795 h 4248615"/>
              <a:gd name="connsiteX41" fmla="*/ 8698146 w 13830645"/>
              <a:gd name="connsiteY41" fmla="*/ 735981 h 4248615"/>
              <a:gd name="connsiteX42" fmla="*/ 8731600 w 13830645"/>
              <a:gd name="connsiteY42" fmla="*/ 724830 h 4248615"/>
              <a:gd name="connsiteX43" fmla="*/ 9523337 w 13830645"/>
              <a:gd name="connsiteY43" fmla="*/ 345688 h 4248615"/>
              <a:gd name="connsiteX44" fmla="*/ 9712907 w 13830645"/>
              <a:gd name="connsiteY44" fmla="*/ 256478 h 4248615"/>
              <a:gd name="connsiteX45" fmla="*/ 9869024 w 13830645"/>
              <a:gd name="connsiteY45" fmla="*/ 189571 h 4248615"/>
              <a:gd name="connsiteX46" fmla="*/ 9958234 w 13830645"/>
              <a:gd name="connsiteY46" fmla="*/ 167269 h 4248615"/>
              <a:gd name="connsiteX47" fmla="*/ 10281620 w 13830645"/>
              <a:gd name="connsiteY47" fmla="*/ 22303 h 4248615"/>
              <a:gd name="connsiteX48" fmla="*/ 10861483 w 13830645"/>
              <a:gd name="connsiteY48" fmla="*/ 512956 h 4248615"/>
              <a:gd name="connsiteX49" fmla="*/ 10950693 w 13830645"/>
              <a:gd name="connsiteY49" fmla="*/ 568712 h 4248615"/>
              <a:gd name="connsiteX50" fmla="*/ 10972995 w 13830645"/>
              <a:gd name="connsiteY50" fmla="*/ 591015 h 4248615"/>
              <a:gd name="connsiteX51" fmla="*/ 11039903 w 13830645"/>
              <a:gd name="connsiteY51" fmla="*/ 613317 h 4248615"/>
              <a:gd name="connsiteX52" fmla="*/ 11106810 w 13830645"/>
              <a:gd name="connsiteY52" fmla="*/ 680225 h 4248615"/>
              <a:gd name="connsiteX53" fmla="*/ 11196020 w 13830645"/>
              <a:gd name="connsiteY53" fmla="*/ 735981 h 4248615"/>
              <a:gd name="connsiteX54" fmla="*/ 11285229 w 13830645"/>
              <a:gd name="connsiteY54" fmla="*/ 825191 h 4248615"/>
              <a:gd name="connsiteX55" fmla="*/ 11329834 w 13830645"/>
              <a:gd name="connsiteY55" fmla="*/ 858644 h 4248615"/>
              <a:gd name="connsiteX56" fmla="*/ 11419044 w 13830645"/>
              <a:gd name="connsiteY56" fmla="*/ 936703 h 4248615"/>
              <a:gd name="connsiteX57" fmla="*/ 11575161 w 13830645"/>
              <a:gd name="connsiteY57" fmla="*/ 847493 h 4248615"/>
              <a:gd name="connsiteX58" fmla="*/ 11798185 w 13830645"/>
              <a:gd name="connsiteY58" fmla="*/ 669073 h 4248615"/>
              <a:gd name="connsiteX59" fmla="*/ 11853942 w 13830645"/>
              <a:gd name="connsiteY59" fmla="*/ 624469 h 4248615"/>
              <a:gd name="connsiteX60" fmla="*/ 12355746 w 13830645"/>
              <a:gd name="connsiteY60" fmla="*/ 345688 h 4248615"/>
              <a:gd name="connsiteX61" fmla="*/ 12634527 w 13830645"/>
              <a:gd name="connsiteY61" fmla="*/ 167269 h 4248615"/>
              <a:gd name="connsiteX62" fmla="*/ 12734888 w 13830645"/>
              <a:gd name="connsiteY62" fmla="*/ 122664 h 4248615"/>
              <a:gd name="connsiteX63" fmla="*/ 12812946 w 13830645"/>
              <a:gd name="connsiteY63" fmla="*/ 89210 h 4248615"/>
              <a:gd name="connsiteX64" fmla="*/ 12913307 w 13830645"/>
              <a:gd name="connsiteY64" fmla="*/ 122664 h 4248615"/>
              <a:gd name="connsiteX65" fmla="*/ 13002517 w 13830645"/>
              <a:gd name="connsiteY65" fmla="*/ 267630 h 4248615"/>
              <a:gd name="connsiteX66" fmla="*/ 13247844 w 13830645"/>
              <a:gd name="connsiteY66" fmla="*/ 769434 h 4248615"/>
              <a:gd name="connsiteX67" fmla="*/ 13482020 w 13830645"/>
              <a:gd name="connsiteY67" fmla="*/ 1326995 h 4248615"/>
              <a:gd name="connsiteX68" fmla="*/ 13705044 w 13830645"/>
              <a:gd name="connsiteY68" fmla="*/ 2118732 h 4248615"/>
              <a:gd name="connsiteX69" fmla="*/ 13794254 w 13830645"/>
              <a:gd name="connsiteY69" fmla="*/ 2687444 h 4248615"/>
              <a:gd name="connsiteX70" fmla="*/ 13827707 w 13830645"/>
              <a:gd name="connsiteY70" fmla="*/ 3077737 h 4248615"/>
              <a:gd name="connsiteX71" fmla="*/ 13816556 w 13830645"/>
              <a:gd name="connsiteY71" fmla="*/ 3345366 h 4248615"/>
              <a:gd name="connsiteX72" fmla="*/ 13716195 w 13830645"/>
              <a:gd name="connsiteY72" fmla="*/ 3445727 h 4248615"/>
              <a:gd name="connsiteX73" fmla="*/ 13515473 w 13830645"/>
              <a:gd name="connsiteY73" fmla="*/ 3579542 h 4248615"/>
              <a:gd name="connsiteX74" fmla="*/ 12857551 w 13830645"/>
              <a:gd name="connsiteY74" fmla="*/ 3702205 h 4248615"/>
              <a:gd name="connsiteX75" fmla="*/ 12578771 w 13830645"/>
              <a:gd name="connsiteY75" fmla="*/ 3757961 h 4248615"/>
              <a:gd name="connsiteX76" fmla="*/ 12545317 w 13830645"/>
              <a:gd name="connsiteY76" fmla="*/ 3769112 h 4248615"/>
              <a:gd name="connsiteX77" fmla="*/ 12199629 w 13830645"/>
              <a:gd name="connsiteY77" fmla="*/ 3847171 h 4248615"/>
              <a:gd name="connsiteX78" fmla="*/ 11798185 w 13830645"/>
              <a:gd name="connsiteY78" fmla="*/ 3925230 h 4248615"/>
              <a:gd name="connsiteX79" fmla="*/ 11764732 w 13830645"/>
              <a:gd name="connsiteY79" fmla="*/ 3936381 h 4248615"/>
              <a:gd name="connsiteX80" fmla="*/ 11575161 w 13830645"/>
              <a:gd name="connsiteY80" fmla="*/ 3992137 h 4248615"/>
              <a:gd name="connsiteX81" fmla="*/ 11530556 w 13830645"/>
              <a:gd name="connsiteY81" fmla="*/ 4003288 h 4248615"/>
              <a:gd name="connsiteX82" fmla="*/ 11184868 w 13830645"/>
              <a:gd name="connsiteY82" fmla="*/ 4103649 h 4248615"/>
              <a:gd name="connsiteX83" fmla="*/ 11129112 w 13830645"/>
              <a:gd name="connsiteY83" fmla="*/ 4114800 h 4248615"/>
              <a:gd name="connsiteX84" fmla="*/ 10683064 w 13830645"/>
              <a:gd name="connsiteY84" fmla="*/ 4181708 h 4248615"/>
              <a:gd name="connsiteX85" fmla="*/ 10638459 w 13830645"/>
              <a:gd name="connsiteY85" fmla="*/ 4192859 h 4248615"/>
              <a:gd name="connsiteX86" fmla="*/ 10225864 w 13830645"/>
              <a:gd name="connsiteY86" fmla="*/ 4215161 h 4248615"/>
              <a:gd name="connsiteX87" fmla="*/ 9389522 w 13830645"/>
              <a:gd name="connsiteY87" fmla="*/ 4248615 h 4248615"/>
              <a:gd name="connsiteX88" fmla="*/ 8475122 w 13830645"/>
              <a:gd name="connsiteY88" fmla="*/ 4237464 h 4248615"/>
              <a:gd name="connsiteX89" fmla="*/ 7917561 w 13830645"/>
              <a:gd name="connsiteY89" fmla="*/ 4204010 h 4248615"/>
              <a:gd name="connsiteX90" fmla="*/ 7248488 w 13830645"/>
              <a:gd name="connsiteY90" fmla="*/ 4114800 h 4248615"/>
              <a:gd name="connsiteX91" fmla="*/ 7203883 w 13830645"/>
              <a:gd name="connsiteY91" fmla="*/ 4103649 h 4248615"/>
              <a:gd name="connsiteX92" fmla="*/ 5921493 w 13830645"/>
              <a:gd name="connsiteY92" fmla="*/ 4047893 h 4248615"/>
              <a:gd name="connsiteX93" fmla="*/ 5888039 w 13830645"/>
              <a:gd name="connsiteY93" fmla="*/ 4036742 h 4248615"/>
              <a:gd name="connsiteX94" fmla="*/ 4929034 w 13830645"/>
              <a:gd name="connsiteY94" fmla="*/ 4059044 h 4248615"/>
              <a:gd name="connsiteX95" fmla="*/ 4873278 w 13830645"/>
              <a:gd name="connsiteY95" fmla="*/ 4070195 h 4248615"/>
              <a:gd name="connsiteX96" fmla="*/ 4527590 w 13830645"/>
              <a:gd name="connsiteY96" fmla="*/ 4092498 h 4248615"/>
              <a:gd name="connsiteX97" fmla="*/ 2765698 w 13830645"/>
              <a:gd name="connsiteY97" fmla="*/ 4070195 h 4248615"/>
              <a:gd name="connsiteX98" fmla="*/ 2498068 w 13830645"/>
              <a:gd name="connsiteY98" fmla="*/ 4047893 h 4248615"/>
              <a:gd name="connsiteX99" fmla="*/ 2029717 w 13830645"/>
              <a:gd name="connsiteY99" fmla="*/ 4014439 h 4248615"/>
              <a:gd name="connsiteX100" fmla="*/ 1973961 w 13830645"/>
              <a:gd name="connsiteY100" fmla="*/ 4003288 h 4248615"/>
              <a:gd name="connsiteX101" fmla="*/ 1750937 w 13830645"/>
              <a:gd name="connsiteY101" fmla="*/ 3980986 h 4248615"/>
              <a:gd name="connsiteX102" fmla="*/ 1382946 w 13830645"/>
              <a:gd name="connsiteY102" fmla="*/ 3891776 h 4248615"/>
              <a:gd name="connsiteX103" fmla="*/ 936898 w 13830645"/>
              <a:gd name="connsiteY103" fmla="*/ 3780264 h 4248615"/>
              <a:gd name="connsiteX104" fmla="*/ 892293 w 13830645"/>
              <a:gd name="connsiteY104" fmla="*/ 3757961 h 4248615"/>
              <a:gd name="connsiteX105" fmla="*/ 691571 w 13830645"/>
              <a:gd name="connsiteY105" fmla="*/ 3668751 h 4248615"/>
              <a:gd name="connsiteX106" fmla="*/ 457395 w 13830645"/>
              <a:gd name="connsiteY106" fmla="*/ 3412273 h 4248615"/>
              <a:gd name="connsiteX107" fmla="*/ 301278 w 13830645"/>
              <a:gd name="connsiteY107" fmla="*/ 3178098 h 4248615"/>
              <a:gd name="connsiteX108" fmla="*/ 290127 w 13830645"/>
              <a:gd name="connsiteY108" fmla="*/ 3144644 h 4248615"/>
              <a:gd name="connsiteX109" fmla="*/ 278976 w 13830645"/>
              <a:gd name="connsiteY109" fmla="*/ 3044283 h 4248615"/>
              <a:gd name="connsiteX110" fmla="*/ 256673 w 13830645"/>
              <a:gd name="connsiteY110" fmla="*/ 3021981 h 4248615"/>
              <a:gd name="connsiteX111" fmla="*/ 245522 w 13830645"/>
              <a:gd name="connsiteY111" fmla="*/ 2709747 h 4248615"/>
              <a:gd name="connsiteX112" fmla="*/ 200917 w 13830645"/>
              <a:gd name="connsiteY112" fmla="*/ 2542478 h 4248615"/>
              <a:gd name="connsiteX113" fmla="*/ 156312 w 13830645"/>
              <a:gd name="connsiteY113" fmla="*/ 2364059 h 4248615"/>
              <a:gd name="connsiteX114" fmla="*/ 111707 w 13830645"/>
              <a:gd name="connsiteY114" fmla="*/ 2207942 h 4248615"/>
              <a:gd name="connsiteX115" fmla="*/ 33649 w 13830645"/>
              <a:gd name="connsiteY115" fmla="*/ 2018371 h 4248615"/>
              <a:gd name="connsiteX116" fmla="*/ 195 w 13830645"/>
              <a:gd name="connsiteY116" fmla="*/ 1761893 h 4248615"/>
              <a:gd name="connsiteX117" fmla="*/ 22498 w 13830645"/>
              <a:gd name="connsiteY117" fmla="*/ 1527717 h 4248615"/>
              <a:gd name="connsiteX118" fmla="*/ 55951 w 13830645"/>
              <a:gd name="connsiteY118" fmla="*/ 1483112 h 4248615"/>
              <a:gd name="connsiteX0" fmla="*/ 55951 w 13830645"/>
              <a:gd name="connsiteY0" fmla="*/ 1483112 h 4248615"/>
              <a:gd name="connsiteX1" fmla="*/ 55951 w 13830645"/>
              <a:gd name="connsiteY1" fmla="*/ 1483112 h 4248615"/>
              <a:gd name="connsiteX2" fmla="*/ 234371 w 13830645"/>
              <a:gd name="connsiteY2" fmla="*/ 1349298 h 4248615"/>
              <a:gd name="connsiteX3" fmla="*/ 535454 w 13830645"/>
              <a:gd name="connsiteY3" fmla="*/ 1115122 h 4248615"/>
              <a:gd name="connsiteX4" fmla="*/ 1260283 w 13830645"/>
              <a:gd name="connsiteY4" fmla="*/ 602166 h 4248615"/>
              <a:gd name="connsiteX5" fmla="*/ 1617122 w 13830645"/>
              <a:gd name="connsiteY5" fmla="*/ 289932 h 4248615"/>
              <a:gd name="connsiteX6" fmla="*/ 1907054 w 13830645"/>
              <a:gd name="connsiteY6" fmla="*/ 55756 h 4248615"/>
              <a:gd name="connsiteX7" fmla="*/ 2007415 w 13830645"/>
              <a:gd name="connsiteY7" fmla="*/ 0 h 4248615"/>
              <a:gd name="connsiteX8" fmla="*/ 2040868 w 13830645"/>
              <a:gd name="connsiteY8" fmla="*/ 11151 h 4248615"/>
              <a:gd name="connsiteX9" fmla="*/ 2397708 w 13830645"/>
              <a:gd name="connsiteY9" fmla="*/ 66908 h 4248615"/>
              <a:gd name="connsiteX10" fmla="*/ 2341952 w 13830645"/>
              <a:gd name="connsiteY10" fmla="*/ 367991 h 4248615"/>
              <a:gd name="connsiteX11" fmla="*/ 2442312 w 13830645"/>
              <a:gd name="connsiteY11" fmla="*/ 446049 h 4248615"/>
              <a:gd name="connsiteX12" fmla="*/ 2788000 w 13830645"/>
              <a:gd name="connsiteY12" fmla="*/ 769434 h 4248615"/>
              <a:gd name="connsiteX13" fmla="*/ 3033327 w 13830645"/>
              <a:gd name="connsiteY13" fmla="*/ 1025912 h 4248615"/>
              <a:gd name="connsiteX14" fmla="*/ 3167142 w 13830645"/>
              <a:gd name="connsiteY14" fmla="*/ 1126273 h 4248615"/>
              <a:gd name="connsiteX15" fmla="*/ 3323259 w 13830645"/>
              <a:gd name="connsiteY15" fmla="*/ 1059366 h 4248615"/>
              <a:gd name="connsiteX16" fmla="*/ 3657795 w 13830645"/>
              <a:gd name="connsiteY16" fmla="*/ 814039 h 4248615"/>
              <a:gd name="connsiteX17" fmla="*/ 3680098 w 13830645"/>
              <a:gd name="connsiteY17" fmla="*/ 791737 h 4248615"/>
              <a:gd name="connsiteX18" fmla="*/ 4070390 w 13830645"/>
              <a:gd name="connsiteY18" fmla="*/ 546410 h 4248615"/>
              <a:gd name="connsiteX19" fmla="*/ 4259961 w 13830645"/>
              <a:gd name="connsiteY19" fmla="*/ 434898 h 4248615"/>
              <a:gd name="connsiteX20" fmla="*/ 4482985 w 13830645"/>
              <a:gd name="connsiteY20" fmla="*/ 278781 h 4248615"/>
              <a:gd name="connsiteX21" fmla="*/ 4572195 w 13830645"/>
              <a:gd name="connsiteY21" fmla="*/ 200722 h 4248615"/>
              <a:gd name="connsiteX22" fmla="*/ 4616800 w 13830645"/>
              <a:gd name="connsiteY22" fmla="*/ 211873 h 4248615"/>
              <a:gd name="connsiteX23" fmla="*/ 4694859 w 13830645"/>
              <a:gd name="connsiteY23" fmla="*/ 267630 h 4248615"/>
              <a:gd name="connsiteX24" fmla="*/ 4984790 w 13830645"/>
              <a:gd name="connsiteY24" fmla="*/ 512956 h 4248615"/>
              <a:gd name="connsiteX25" fmla="*/ 5586956 w 13830645"/>
              <a:gd name="connsiteY25" fmla="*/ 847493 h 4248615"/>
              <a:gd name="connsiteX26" fmla="*/ 5854585 w 13830645"/>
              <a:gd name="connsiteY26" fmla="*/ 970156 h 4248615"/>
              <a:gd name="connsiteX27" fmla="*/ 5954946 w 13830645"/>
              <a:gd name="connsiteY27" fmla="*/ 947854 h 4248615"/>
              <a:gd name="connsiteX28" fmla="*/ 6155668 w 13830645"/>
              <a:gd name="connsiteY28" fmla="*/ 847493 h 4248615"/>
              <a:gd name="connsiteX29" fmla="*/ 6189122 w 13830645"/>
              <a:gd name="connsiteY29" fmla="*/ 825191 h 4248615"/>
              <a:gd name="connsiteX30" fmla="*/ 6735532 w 13830645"/>
              <a:gd name="connsiteY30" fmla="*/ 535259 h 4248615"/>
              <a:gd name="connsiteX31" fmla="*/ 7025464 w 13830645"/>
              <a:gd name="connsiteY31" fmla="*/ 356839 h 4248615"/>
              <a:gd name="connsiteX32" fmla="*/ 7159278 w 13830645"/>
              <a:gd name="connsiteY32" fmla="*/ 301083 h 4248615"/>
              <a:gd name="connsiteX33" fmla="*/ 7215034 w 13830645"/>
              <a:gd name="connsiteY33" fmla="*/ 267630 h 4248615"/>
              <a:gd name="connsiteX34" fmla="*/ 7426907 w 13830645"/>
              <a:gd name="connsiteY34" fmla="*/ 156117 h 4248615"/>
              <a:gd name="connsiteX35" fmla="*/ 7594176 w 13830645"/>
              <a:gd name="connsiteY35" fmla="*/ 33454 h 4248615"/>
              <a:gd name="connsiteX36" fmla="*/ 7984468 w 13830645"/>
              <a:gd name="connsiteY36" fmla="*/ 423747 h 4248615"/>
              <a:gd name="connsiteX37" fmla="*/ 8341307 w 13830645"/>
              <a:gd name="connsiteY37" fmla="*/ 802888 h 4248615"/>
              <a:gd name="connsiteX38" fmla="*/ 8352459 w 13830645"/>
              <a:gd name="connsiteY38" fmla="*/ 836342 h 4248615"/>
              <a:gd name="connsiteX39" fmla="*/ 8385912 w 13830645"/>
              <a:gd name="connsiteY39" fmla="*/ 847493 h 4248615"/>
              <a:gd name="connsiteX40" fmla="*/ 8408215 w 13830645"/>
              <a:gd name="connsiteY40" fmla="*/ 869795 h 4248615"/>
              <a:gd name="connsiteX41" fmla="*/ 8698146 w 13830645"/>
              <a:gd name="connsiteY41" fmla="*/ 735981 h 4248615"/>
              <a:gd name="connsiteX42" fmla="*/ 8731600 w 13830645"/>
              <a:gd name="connsiteY42" fmla="*/ 724830 h 4248615"/>
              <a:gd name="connsiteX43" fmla="*/ 9523337 w 13830645"/>
              <a:gd name="connsiteY43" fmla="*/ 345688 h 4248615"/>
              <a:gd name="connsiteX44" fmla="*/ 9712907 w 13830645"/>
              <a:gd name="connsiteY44" fmla="*/ 256478 h 4248615"/>
              <a:gd name="connsiteX45" fmla="*/ 9869024 w 13830645"/>
              <a:gd name="connsiteY45" fmla="*/ 189571 h 4248615"/>
              <a:gd name="connsiteX46" fmla="*/ 9958234 w 13830645"/>
              <a:gd name="connsiteY46" fmla="*/ 167269 h 4248615"/>
              <a:gd name="connsiteX47" fmla="*/ 10281620 w 13830645"/>
              <a:gd name="connsiteY47" fmla="*/ 22303 h 4248615"/>
              <a:gd name="connsiteX48" fmla="*/ 10861483 w 13830645"/>
              <a:gd name="connsiteY48" fmla="*/ 512956 h 4248615"/>
              <a:gd name="connsiteX49" fmla="*/ 10950693 w 13830645"/>
              <a:gd name="connsiteY49" fmla="*/ 568712 h 4248615"/>
              <a:gd name="connsiteX50" fmla="*/ 10972995 w 13830645"/>
              <a:gd name="connsiteY50" fmla="*/ 591015 h 4248615"/>
              <a:gd name="connsiteX51" fmla="*/ 11039903 w 13830645"/>
              <a:gd name="connsiteY51" fmla="*/ 613317 h 4248615"/>
              <a:gd name="connsiteX52" fmla="*/ 11106810 w 13830645"/>
              <a:gd name="connsiteY52" fmla="*/ 680225 h 4248615"/>
              <a:gd name="connsiteX53" fmla="*/ 11196020 w 13830645"/>
              <a:gd name="connsiteY53" fmla="*/ 735981 h 4248615"/>
              <a:gd name="connsiteX54" fmla="*/ 11285229 w 13830645"/>
              <a:gd name="connsiteY54" fmla="*/ 825191 h 4248615"/>
              <a:gd name="connsiteX55" fmla="*/ 11329834 w 13830645"/>
              <a:gd name="connsiteY55" fmla="*/ 858644 h 4248615"/>
              <a:gd name="connsiteX56" fmla="*/ 11419044 w 13830645"/>
              <a:gd name="connsiteY56" fmla="*/ 936703 h 4248615"/>
              <a:gd name="connsiteX57" fmla="*/ 11575161 w 13830645"/>
              <a:gd name="connsiteY57" fmla="*/ 847493 h 4248615"/>
              <a:gd name="connsiteX58" fmla="*/ 11798185 w 13830645"/>
              <a:gd name="connsiteY58" fmla="*/ 669073 h 4248615"/>
              <a:gd name="connsiteX59" fmla="*/ 11853942 w 13830645"/>
              <a:gd name="connsiteY59" fmla="*/ 624469 h 4248615"/>
              <a:gd name="connsiteX60" fmla="*/ 12355746 w 13830645"/>
              <a:gd name="connsiteY60" fmla="*/ 345688 h 4248615"/>
              <a:gd name="connsiteX61" fmla="*/ 12634527 w 13830645"/>
              <a:gd name="connsiteY61" fmla="*/ 167269 h 4248615"/>
              <a:gd name="connsiteX62" fmla="*/ 12734888 w 13830645"/>
              <a:gd name="connsiteY62" fmla="*/ 122664 h 4248615"/>
              <a:gd name="connsiteX63" fmla="*/ 12812946 w 13830645"/>
              <a:gd name="connsiteY63" fmla="*/ 89210 h 4248615"/>
              <a:gd name="connsiteX64" fmla="*/ 12913307 w 13830645"/>
              <a:gd name="connsiteY64" fmla="*/ 122664 h 4248615"/>
              <a:gd name="connsiteX65" fmla="*/ 13002517 w 13830645"/>
              <a:gd name="connsiteY65" fmla="*/ 267630 h 4248615"/>
              <a:gd name="connsiteX66" fmla="*/ 13247844 w 13830645"/>
              <a:gd name="connsiteY66" fmla="*/ 769434 h 4248615"/>
              <a:gd name="connsiteX67" fmla="*/ 13482020 w 13830645"/>
              <a:gd name="connsiteY67" fmla="*/ 1326995 h 4248615"/>
              <a:gd name="connsiteX68" fmla="*/ 13705044 w 13830645"/>
              <a:gd name="connsiteY68" fmla="*/ 2118732 h 4248615"/>
              <a:gd name="connsiteX69" fmla="*/ 13794254 w 13830645"/>
              <a:gd name="connsiteY69" fmla="*/ 2687444 h 4248615"/>
              <a:gd name="connsiteX70" fmla="*/ 13827707 w 13830645"/>
              <a:gd name="connsiteY70" fmla="*/ 3077737 h 4248615"/>
              <a:gd name="connsiteX71" fmla="*/ 13816556 w 13830645"/>
              <a:gd name="connsiteY71" fmla="*/ 3345366 h 4248615"/>
              <a:gd name="connsiteX72" fmla="*/ 13716195 w 13830645"/>
              <a:gd name="connsiteY72" fmla="*/ 3445727 h 4248615"/>
              <a:gd name="connsiteX73" fmla="*/ 13515473 w 13830645"/>
              <a:gd name="connsiteY73" fmla="*/ 3579542 h 4248615"/>
              <a:gd name="connsiteX74" fmla="*/ 12857551 w 13830645"/>
              <a:gd name="connsiteY74" fmla="*/ 3702205 h 4248615"/>
              <a:gd name="connsiteX75" fmla="*/ 12578771 w 13830645"/>
              <a:gd name="connsiteY75" fmla="*/ 3757961 h 4248615"/>
              <a:gd name="connsiteX76" fmla="*/ 12545317 w 13830645"/>
              <a:gd name="connsiteY76" fmla="*/ 3769112 h 4248615"/>
              <a:gd name="connsiteX77" fmla="*/ 12199629 w 13830645"/>
              <a:gd name="connsiteY77" fmla="*/ 3847171 h 4248615"/>
              <a:gd name="connsiteX78" fmla="*/ 11798185 w 13830645"/>
              <a:gd name="connsiteY78" fmla="*/ 3925230 h 4248615"/>
              <a:gd name="connsiteX79" fmla="*/ 11764732 w 13830645"/>
              <a:gd name="connsiteY79" fmla="*/ 3936381 h 4248615"/>
              <a:gd name="connsiteX80" fmla="*/ 11575161 w 13830645"/>
              <a:gd name="connsiteY80" fmla="*/ 3992137 h 4248615"/>
              <a:gd name="connsiteX81" fmla="*/ 11530556 w 13830645"/>
              <a:gd name="connsiteY81" fmla="*/ 4003288 h 4248615"/>
              <a:gd name="connsiteX82" fmla="*/ 11184868 w 13830645"/>
              <a:gd name="connsiteY82" fmla="*/ 4103649 h 4248615"/>
              <a:gd name="connsiteX83" fmla="*/ 11129112 w 13830645"/>
              <a:gd name="connsiteY83" fmla="*/ 4114800 h 4248615"/>
              <a:gd name="connsiteX84" fmla="*/ 10683064 w 13830645"/>
              <a:gd name="connsiteY84" fmla="*/ 4181708 h 4248615"/>
              <a:gd name="connsiteX85" fmla="*/ 10638459 w 13830645"/>
              <a:gd name="connsiteY85" fmla="*/ 4192859 h 4248615"/>
              <a:gd name="connsiteX86" fmla="*/ 10225864 w 13830645"/>
              <a:gd name="connsiteY86" fmla="*/ 4215161 h 4248615"/>
              <a:gd name="connsiteX87" fmla="*/ 9389522 w 13830645"/>
              <a:gd name="connsiteY87" fmla="*/ 4248615 h 4248615"/>
              <a:gd name="connsiteX88" fmla="*/ 8475122 w 13830645"/>
              <a:gd name="connsiteY88" fmla="*/ 4237464 h 4248615"/>
              <a:gd name="connsiteX89" fmla="*/ 7917561 w 13830645"/>
              <a:gd name="connsiteY89" fmla="*/ 4204010 h 4248615"/>
              <a:gd name="connsiteX90" fmla="*/ 7248488 w 13830645"/>
              <a:gd name="connsiteY90" fmla="*/ 4114800 h 4248615"/>
              <a:gd name="connsiteX91" fmla="*/ 7203883 w 13830645"/>
              <a:gd name="connsiteY91" fmla="*/ 4103649 h 4248615"/>
              <a:gd name="connsiteX92" fmla="*/ 5921493 w 13830645"/>
              <a:gd name="connsiteY92" fmla="*/ 4047893 h 4248615"/>
              <a:gd name="connsiteX93" fmla="*/ 5888039 w 13830645"/>
              <a:gd name="connsiteY93" fmla="*/ 4036742 h 4248615"/>
              <a:gd name="connsiteX94" fmla="*/ 4929034 w 13830645"/>
              <a:gd name="connsiteY94" fmla="*/ 4059044 h 4248615"/>
              <a:gd name="connsiteX95" fmla="*/ 4873278 w 13830645"/>
              <a:gd name="connsiteY95" fmla="*/ 4070195 h 4248615"/>
              <a:gd name="connsiteX96" fmla="*/ 4527590 w 13830645"/>
              <a:gd name="connsiteY96" fmla="*/ 4092498 h 4248615"/>
              <a:gd name="connsiteX97" fmla="*/ 2765698 w 13830645"/>
              <a:gd name="connsiteY97" fmla="*/ 4070195 h 4248615"/>
              <a:gd name="connsiteX98" fmla="*/ 2498068 w 13830645"/>
              <a:gd name="connsiteY98" fmla="*/ 4047893 h 4248615"/>
              <a:gd name="connsiteX99" fmla="*/ 2029717 w 13830645"/>
              <a:gd name="connsiteY99" fmla="*/ 4014439 h 4248615"/>
              <a:gd name="connsiteX100" fmla="*/ 1973961 w 13830645"/>
              <a:gd name="connsiteY100" fmla="*/ 4003288 h 4248615"/>
              <a:gd name="connsiteX101" fmla="*/ 1750937 w 13830645"/>
              <a:gd name="connsiteY101" fmla="*/ 3980986 h 4248615"/>
              <a:gd name="connsiteX102" fmla="*/ 1382946 w 13830645"/>
              <a:gd name="connsiteY102" fmla="*/ 3891776 h 4248615"/>
              <a:gd name="connsiteX103" fmla="*/ 936898 w 13830645"/>
              <a:gd name="connsiteY103" fmla="*/ 3780264 h 4248615"/>
              <a:gd name="connsiteX104" fmla="*/ 892293 w 13830645"/>
              <a:gd name="connsiteY104" fmla="*/ 3757961 h 4248615"/>
              <a:gd name="connsiteX105" fmla="*/ 691571 w 13830645"/>
              <a:gd name="connsiteY105" fmla="*/ 3668751 h 4248615"/>
              <a:gd name="connsiteX106" fmla="*/ 457395 w 13830645"/>
              <a:gd name="connsiteY106" fmla="*/ 3412273 h 4248615"/>
              <a:gd name="connsiteX107" fmla="*/ 301278 w 13830645"/>
              <a:gd name="connsiteY107" fmla="*/ 3178098 h 4248615"/>
              <a:gd name="connsiteX108" fmla="*/ 290127 w 13830645"/>
              <a:gd name="connsiteY108" fmla="*/ 3144644 h 4248615"/>
              <a:gd name="connsiteX109" fmla="*/ 278976 w 13830645"/>
              <a:gd name="connsiteY109" fmla="*/ 3044283 h 4248615"/>
              <a:gd name="connsiteX110" fmla="*/ 256673 w 13830645"/>
              <a:gd name="connsiteY110" fmla="*/ 3021981 h 4248615"/>
              <a:gd name="connsiteX111" fmla="*/ 245522 w 13830645"/>
              <a:gd name="connsiteY111" fmla="*/ 2709747 h 4248615"/>
              <a:gd name="connsiteX112" fmla="*/ 200917 w 13830645"/>
              <a:gd name="connsiteY112" fmla="*/ 2542478 h 4248615"/>
              <a:gd name="connsiteX113" fmla="*/ 156312 w 13830645"/>
              <a:gd name="connsiteY113" fmla="*/ 2364059 h 4248615"/>
              <a:gd name="connsiteX114" fmla="*/ 111707 w 13830645"/>
              <a:gd name="connsiteY114" fmla="*/ 2207942 h 4248615"/>
              <a:gd name="connsiteX115" fmla="*/ 33649 w 13830645"/>
              <a:gd name="connsiteY115" fmla="*/ 2018371 h 4248615"/>
              <a:gd name="connsiteX116" fmla="*/ 195 w 13830645"/>
              <a:gd name="connsiteY116" fmla="*/ 1761893 h 4248615"/>
              <a:gd name="connsiteX117" fmla="*/ 22498 w 13830645"/>
              <a:gd name="connsiteY117" fmla="*/ 1527717 h 4248615"/>
              <a:gd name="connsiteX118" fmla="*/ 55951 w 13830645"/>
              <a:gd name="connsiteY118" fmla="*/ 1483112 h 4248615"/>
              <a:gd name="connsiteX0" fmla="*/ 55951 w 13830645"/>
              <a:gd name="connsiteY0" fmla="*/ 1495745 h 4261248"/>
              <a:gd name="connsiteX1" fmla="*/ 55951 w 13830645"/>
              <a:gd name="connsiteY1" fmla="*/ 1495745 h 4261248"/>
              <a:gd name="connsiteX2" fmla="*/ 234371 w 13830645"/>
              <a:gd name="connsiteY2" fmla="*/ 1361931 h 4261248"/>
              <a:gd name="connsiteX3" fmla="*/ 535454 w 13830645"/>
              <a:gd name="connsiteY3" fmla="*/ 1127755 h 4261248"/>
              <a:gd name="connsiteX4" fmla="*/ 1260283 w 13830645"/>
              <a:gd name="connsiteY4" fmla="*/ 614799 h 4261248"/>
              <a:gd name="connsiteX5" fmla="*/ 1617122 w 13830645"/>
              <a:gd name="connsiteY5" fmla="*/ 302565 h 4261248"/>
              <a:gd name="connsiteX6" fmla="*/ 1907054 w 13830645"/>
              <a:gd name="connsiteY6" fmla="*/ 68389 h 4261248"/>
              <a:gd name="connsiteX7" fmla="*/ 2007415 w 13830645"/>
              <a:gd name="connsiteY7" fmla="*/ 12633 h 4261248"/>
              <a:gd name="connsiteX8" fmla="*/ 2040868 w 13830645"/>
              <a:gd name="connsiteY8" fmla="*/ 23784 h 4261248"/>
              <a:gd name="connsiteX9" fmla="*/ 2230440 w 13830645"/>
              <a:gd name="connsiteY9" fmla="*/ 302565 h 4261248"/>
              <a:gd name="connsiteX10" fmla="*/ 2341952 w 13830645"/>
              <a:gd name="connsiteY10" fmla="*/ 380624 h 4261248"/>
              <a:gd name="connsiteX11" fmla="*/ 2442312 w 13830645"/>
              <a:gd name="connsiteY11" fmla="*/ 458682 h 4261248"/>
              <a:gd name="connsiteX12" fmla="*/ 2788000 w 13830645"/>
              <a:gd name="connsiteY12" fmla="*/ 782067 h 4261248"/>
              <a:gd name="connsiteX13" fmla="*/ 3033327 w 13830645"/>
              <a:gd name="connsiteY13" fmla="*/ 1038545 h 4261248"/>
              <a:gd name="connsiteX14" fmla="*/ 3167142 w 13830645"/>
              <a:gd name="connsiteY14" fmla="*/ 1138906 h 4261248"/>
              <a:gd name="connsiteX15" fmla="*/ 3323259 w 13830645"/>
              <a:gd name="connsiteY15" fmla="*/ 1071999 h 4261248"/>
              <a:gd name="connsiteX16" fmla="*/ 3657795 w 13830645"/>
              <a:gd name="connsiteY16" fmla="*/ 826672 h 4261248"/>
              <a:gd name="connsiteX17" fmla="*/ 3680098 w 13830645"/>
              <a:gd name="connsiteY17" fmla="*/ 804370 h 4261248"/>
              <a:gd name="connsiteX18" fmla="*/ 4070390 w 13830645"/>
              <a:gd name="connsiteY18" fmla="*/ 559043 h 4261248"/>
              <a:gd name="connsiteX19" fmla="*/ 4259961 w 13830645"/>
              <a:gd name="connsiteY19" fmla="*/ 447531 h 4261248"/>
              <a:gd name="connsiteX20" fmla="*/ 4482985 w 13830645"/>
              <a:gd name="connsiteY20" fmla="*/ 291414 h 4261248"/>
              <a:gd name="connsiteX21" fmla="*/ 4572195 w 13830645"/>
              <a:gd name="connsiteY21" fmla="*/ 213355 h 4261248"/>
              <a:gd name="connsiteX22" fmla="*/ 4616800 w 13830645"/>
              <a:gd name="connsiteY22" fmla="*/ 224506 h 4261248"/>
              <a:gd name="connsiteX23" fmla="*/ 4694859 w 13830645"/>
              <a:gd name="connsiteY23" fmla="*/ 280263 h 4261248"/>
              <a:gd name="connsiteX24" fmla="*/ 4984790 w 13830645"/>
              <a:gd name="connsiteY24" fmla="*/ 525589 h 4261248"/>
              <a:gd name="connsiteX25" fmla="*/ 5586956 w 13830645"/>
              <a:gd name="connsiteY25" fmla="*/ 860126 h 4261248"/>
              <a:gd name="connsiteX26" fmla="*/ 5854585 w 13830645"/>
              <a:gd name="connsiteY26" fmla="*/ 982789 h 4261248"/>
              <a:gd name="connsiteX27" fmla="*/ 5954946 w 13830645"/>
              <a:gd name="connsiteY27" fmla="*/ 960487 h 4261248"/>
              <a:gd name="connsiteX28" fmla="*/ 6155668 w 13830645"/>
              <a:gd name="connsiteY28" fmla="*/ 860126 h 4261248"/>
              <a:gd name="connsiteX29" fmla="*/ 6189122 w 13830645"/>
              <a:gd name="connsiteY29" fmla="*/ 837824 h 4261248"/>
              <a:gd name="connsiteX30" fmla="*/ 6735532 w 13830645"/>
              <a:gd name="connsiteY30" fmla="*/ 547892 h 4261248"/>
              <a:gd name="connsiteX31" fmla="*/ 7025464 w 13830645"/>
              <a:gd name="connsiteY31" fmla="*/ 369472 h 4261248"/>
              <a:gd name="connsiteX32" fmla="*/ 7159278 w 13830645"/>
              <a:gd name="connsiteY32" fmla="*/ 313716 h 4261248"/>
              <a:gd name="connsiteX33" fmla="*/ 7215034 w 13830645"/>
              <a:gd name="connsiteY33" fmla="*/ 280263 h 4261248"/>
              <a:gd name="connsiteX34" fmla="*/ 7426907 w 13830645"/>
              <a:gd name="connsiteY34" fmla="*/ 168750 h 4261248"/>
              <a:gd name="connsiteX35" fmla="*/ 7594176 w 13830645"/>
              <a:gd name="connsiteY35" fmla="*/ 46087 h 4261248"/>
              <a:gd name="connsiteX36" fmla="*/ 7984468 w 13830645"/>
              <a:gd name="connsiteY36" fmla="*/ 436380 h 4261248"/>
              <a:gd name="connsiteX37" fmla="*/ 8341307 w 13830645"/>
              <a:gd name="connsiteY37" fmla="*/ 815521 h 4261248"/>
              <a:gd name="connsiteX38" fmla="*/ 8352459 w 13830645"/>
              <a:gd name="connsiteY38" fmla="*/ 848975 h 4261248"/>
              <a:gd name="connsiteX39" fmla="*/ 8385912 w 13830645"/>
              <a:gd name="connsiteY39" fmla="*/ 860126 h 4261248"/>
              <a:gd name="connsiteX40" fmla="*/ 8408215 w 13830645"/>
              <a:gd name="connsiteY40" fmla="*/ 882428 h 4261248"/>
              <a:gd name="connsiteX41" fmla="*/ 8698146 w 13830645"/>
              <a:gd name="connsiteY41" fmla="*/ 748614 h 4261248"/>
              <a:gd name="connsiteX42" fmla="*/ 8731600 w 13830645"/>
              <a:gd name="connsiteY42" fmla="*/ 737463 h 4261248"/>
              <a:gd name="connsiteX43" fmla="*/ 9523337 w 13830645"/>
              <a:gd name="connsiteY43" fmla="*/ 358321 h 4261248"/>
              <a:gd name="connsiteX44" fmla="*/ 9712907 w 13830645"/>
              <a:gd name="connsiteY44" fmla="*/ 269111 h 4261248"/>
              <a:gd name="connsiteX45" fmla="*/ 9869024 w 13830645"/>
              <a:gd name="connsiteY45" fmla="*/ 202204 h 4261248"/>
              <a:gd name="connsiteX46" fmla="*/ 9958234 w 13830645"/>
              <a:gd name="connsiteY46" fmla="*/ 179902 h 4261248"/>
              <a:gd name="connsiteX47" fmla="*/ 10281620 w 13830645"/>
              <a:gd name="connsiteY47" fmla="*/ 34936 h 4261248"/>
              <a:gd name="connsiteX48" fmla="*/ 10861483 w 13830645"/>
              <a:gd name="connsiteY48" fmla="*/ 525589 h 4261248"/>
              <a:gd name="connsiteX49" fmla="*/ 10950693 w 13830645"/>
              <a:gd name="connsiteY49" fmla="*/ 581345 h 4261248"/>
              <a:gd name="connsiteX50" fmla="*/ 10972995 w 13830645"/>
              <a:gd name="connsiteY50" fmla="*/ 603648 h 4261248"/>
              <a:gd name="connsiteX51" fmla="*/ 11039903 w 13830645"/>
              <a:gd name="connsiteY51" fmla="*/ 625950 h 4261248"/>
              <a:gd name="connsiteX52" fmla="*/ 11106810 w 13830645"/>
              <a:gd name="connsiteY52" fmla="*/ 692858 h 4261248"/>
              <a:gd name="connsiteX53" fmla="*/ 11196020 w 13830645"/>
              <a:gd name="connsiteY53" fmla="*/ 748614 h 4261248"/>
              <a:gd name="connsiteX54" fmla="*/ 11285229 w 13830645"/>
              <a:gd name="connsiteY54" fmla="*/ 837824 h 4261248"/>
              <a:gd name="connsiteX55" fmla="*/ 11329834 w 13830645"/>
              <a:gd name="connsiteY55" fmla="*/ 871277 h 4261248"/>
              <a:gd name="connsiteX56" fmla="*/ 11419044 w 13830645"/>
              <a:gd name="connsiteY56" fmla="*/ 949336 h 4261248"/>
              <a:gd name="connsiteX57" fmla="*/ 11575161 w 13830645"/>
              <a:gd name="connsiteY57" fmla="*/ 860126 h 4261248"/>
              <a:gd name="connsiteX58" fmla="*/ 11798185 w 13830645"/>
              <a:gd name="connsiteY58" fmla="*/ 681706 h 4261248"/>
              <a:gd name="connsiteX59" fmla="*/ 11853942 w 13830645"/>
              <a:gd name="connsiteY59" fmla="*/ 637102 h 4261248"/>
              <a:gd name="connsiteX60" fmla="*/ 12355746 w 13830645"/>
              <a:gd name="connsiteY60" fmla="*/ 358321 h 4261248"/>
              <a:gd name="connsiteX61" fmla="*/ 12634527 w 13830645"/>
              <a:gd name="connsiteY61" fmla="*/ 179902 h 4261248"/>
              <a:gd name="connsiteX62" fmla="*/ 12734888 w 13830645"/>
              <a:gd name="connsiteY62" fmla="*/ 135297 h 4261248"/>
              <a:gd name="connsiteX63" fmla="*/ 12812946 w 13830645"/>
              <a:gd name="connsiteY63" fmla="*/ 101843 h 4261248"/>
              <a:gd name="connsiteX64" fmla="*/ 12913307 w 13830645"/>
              <a:gd name="connsiteY64" fmla="*/ 135297 h 4261248"/>
              <a:gd name="connsiteX65" fmla="*/ 13002517 w 13830645"/>
              <a:gd name="connsiteY65" fmla="*/ 280263 h 4261248"/>
              <a:gd name="connsiteX66" fmla="*/ 13247844 w 13830645"/>
              <a:gd name="connsiteY66" fmla="*/ 782067 h 4261248"/>
              <a:gd name="connsiteX67" fmla="*/ 13482020 w 13830645"/>
              <a:gd name="connsiteY67" fmla="*/ 1339628 h 4261248"/>
              <a:gd name="connsiteX68" fmla="*/ 13705044 w 13830645"/>
              <a:gd name="connsiteY68" fmla="*/ 2131365 h 4261248"/>
              <a:gd name="connsiteX69" fmla="*/ 13794254 w 13830645"/>
              <a:gd name="connsiteY69" fmla="*/ 2700077 h 4261248"/>
              <a:gd name="connsiteX70" fmla="*/ 13827707 w 13830645"/>
              <a:gd name="connsiteY70" fmla="*/ 3090370 h 4261248"/>
              <a:gd name="connsiteX71" fmla="*/ 13816556 w 13830645"/>
              <a:gd name="connsiteY71" fmla="*/ 3357999 h 4261248"/>
              <a:gd name="connsiteX72" fmla="*/ 13716195 w 13830645"/>
              <a:gd name="connsiteY72" fmla="*/ 3458360 h 4261248"/>
              <a:gd name="connsiteX73" fmla="*/ 13515473 w 13830645"/>
              <a:gd name="connsiteY73" fmla="*/ 3592175 h 4261248"/>
              <a:gd name="connsiteX74" fmla="*/ 12857551 w 13830645"/>
              <a:gd name="connsiteY74" fmla="*/ 3714838 h 4261248"/>
              <a:gd name="connsiteX75" fmla="*/ 12578771 w 13830645"/>
              <a:gd name="connsiteY75" fmla="*/ 3770594 h 4261248"/>
              <a:gd name="connsiteX76" fmla="*/ 12545317 w 13830645"/>
              <a:gd name="connsiteY76" fmla="*/ 3781745 h 4261248"/>
              <a:gd name="connsiteX77" fmla="*/ 12199629 w 13830645"/>
              <a:gd name="connsiteY77" fmla="*/ 3859804 h 4261248"/>
              <a:gd name="connsiteX78" fmla="*/ 11798185 w 13830645"/>
              <a:gd name="connsiteY78" fmla="*/ 3937863 h 4261248"/>
              <a:gd name="connsiteX79" fmla="*/ 11764732 w 13830645"/>
              <a:gd name="connsiteY79" fmla="*/ 3949014 h 4261248"/>
              <a:gd name="connsiteX80" fmla="*/ 11575161 w 13830645"/>
              <a:gd name="connsiteY80" fmla="*/ 4004770 h 4261248"/>
              <a:gd name="connsiteX81" fmla="*/ 11530556 w 13830645"/>
              <a:gd name="connsiteY81" fmla="*/ 4015921 h 4261248"/>
              <a:gd name="connsiteX82" fmla="*/ 11184868 w 13830645"/>
              <a:gd name="connsiteY82" fmla="*/ 4116282 h 4261248"/>
              <a:gd name="connsiteX83" fmla="*/ 11129112 w 13830645"/>
              <a:gd name="connsiteY83" fmla="*/ 4127433 h 4261248"/>
              <a:gd name="connsiteX84" fmla="*/ 10683064 w 13830645"/>
              <a:gd name="connsiteY84" fmla="*/ 4194341 h 4261248"/>
              <a:gd name="connsiteX85" fmla="*/ 10638459 w 13830645"/>
              <a:gd name="connsiteY85" fmla="*/ 4205492 h 4261248"/>
              <a:gd name="connsiteX86" fmla="*/ 10225864 w 13830645"/>
              <a:gd name="connsiteY86" fmla="*/ 4227794 h 4261248"/>
              <a:gd name="connsiteX87" fmla="*/ 9389522 w 13830645"/>
              <a:gd name="connsiteY87" fmla="*/ 4261248 h 4261248"/>
              <a:gd name="connsiteX88" fmla="*/ 8475122 w 13830645"/>
              <a:gd name="connsiteY88" fmla="*/ 4250097 h 4261248"/>
              <a:gd name="connsiteX89" fmla="*/ 7917561 w 13830645"/>
              <a:gd name="connsiteY89" fmla="*/ 4216643 h 4261248"/>
              <a:gd name="connsiteX90" fmla="*/ 7248488 w 13830645"/>
              <a:gd name="connsiteY90" fmla="*/ 4127433 h 4261248"/>
              <a:gd name="connsiteX91" fmla="*/ 7203883 w 13830645"/>
              <a:gd name="connsiteY91" fmla="*/ 4116282 h 4261248"/>
              <a:gd name="connsiteX92" fmla="*/ 5921493 w 13830645"/>
              <a:gd name="connsiteY92" fmla="*/ 4060526 h 4261248"/>
              <a:gd name="connsiteX93" fmla="*/ 5888039 w 13830645"/>
              <a:gd name="connsiteY93" fmla="*/ 4049375 h 4261248"/>
              <a:gd name="connsiteX94" fmla="*/ 4929034 w 13830645"/>
              <a:gd name="connsiteY94" fmla="*/ 4071677 h 4261248"/>
              <a:gd name="connsiteX95" fmla="*/ 4873278 w 13830645"/>
              <a:gd name="connsiteY95" fmla="*/ 4082828 h 4261248"/>
              <a:gd name="connsiteX96" fmla="*/ 4527590 w 13830645"/>
              <a:gd name="connsiteY96" fmla="*/ 4105131 h 4261248"/>
              <a:gd name="connsiteX97" fmla="*/ 2765698 w 13830645"/>
              <a:gd name="connsiteY97" fmla="*/ 4082828 h 4261248"/>
              <a:gd name="connsiteX98" fmla="*/ 2498068 w 13830645"/>
              <a:gd name="connsiteY98" fmla="*/ 4060526 h 4261248"/>
              <a:gd name="connsiteX99" fmla="*/ 2029717 w 13830645"/>
              <a:gd name="connsiteY99" fmla="*/ 4027072 h 4261248"/>
              <a:gd name="connsiteX100" fmla="*/ 1973961 w 13830645"/>
              <a:gd name="connsiteY100" fmla="*/ 4015921 h 4261248"/>
              <a:gd name="connsiteX101" fmla="*/ 1750937 w 13830645"/>
              <a:gd name="connsiteY101" fmla="*/ 3993619 h 4261248"/>
              <a:gd name="connsiteX102" fmla="*/ 1382946 w 13830645"/>
              <a:gd name="connsiteY102" fmla="*/ 3904409 h 4261248"/>
              <a:gd name="connsiteX103" fmla="*/ 936898 w 13830645"/>
              <a:gd name="connsiteY103" fmla="*/ 3792897 h 4261248"/>
              <a:gd name="connsiteX104" fmla="*/ 892293 w 13830645"/>
              <a:gd name="connsiteY104" fmla="*/ 3770594 h 4261248"/>
              <a:gd name="connsiteX105" fmla="*/ 691571 w 13830645"/>
              <a:gd name="connsiteY105" fmla="*/ 3681384 h 4261248"/>
              <a:gd name="connsiteX106" fmla="*/ 457395 w 13830645"/>
              <a:gd name="connsiteY106" fmla="*/ 3424906 h 4261248"/>
              <a:gd name="connsiteX107" fmla="*/ 301278 w 13830645"/>
              <a:gd name="connsiteY107" fmla="*/ 3190731 h 4261248"/>
              <a:gd name="connsiteX108" fmla="*/ 290127 w 13830645"/>
              <a:gd name="connsiteY108" fmla="*/ 3157277 h 4261248"/>
              <a:gd name="connsiteX109" fmla="*/ 278976 w 13830645"/>
              <a:gd name="connsiteY109" fmla="*/ 3056916 h 4261248"/>
              <a:gd name="connsiteX110" fmla="*/ 256673 w 13830645"/>
              <a:gd name="connsiteY110" fmla="*/ 3034614 h 4261248"/>
              <a:gd name="connsiteX111" fmla="*/ 245522 w 13830645"/>
              <a:gd name="connsiteY111" fmla="*/ 2722380 h 4261248"/>
              <a:gd name="connsiteX112" fmla="*/ 200917 w 13830645"/>
              <a:gd name="connsiteY112" fmla="*/ 2555111 h 4261248"/>
              <a:gd name="connsiteX113" fmla="*/ 156312 w 13830645"/>
              <a:gd name="connsiteY113" fmla="*/ 2376692 h 4261248"/>
              <a:gd name="connsiteX114" fmla="*/ 111707 w 13830645"/>
              <a:gd name="connsiteY114" fmla="*/ 2220575 h 4261248"/>
              <a:gd name="connsiteX115" fmla="*/ 33649 w 13830645"/>
              <a:gd name="connsiteY115" fmla="*/ 2031004 h 4261248"/>
              <a:gd name="connsiteX116" fmla="*/ 195 w 13830645"/>
              <a:gd name="connsiteY116" fmla="*/ 1774526 h 4261248"/>
              <a:gd name="connsiteX117" fmla="*/ 22498 w 13830645"/>
              <a:gd name="connsiteY117" fmla="*/ 1540350 h 4261248"/>
              <a:gd name="connsiteX118" fmla="*/ 55951 w 13830645"/>
              <a:gd name="connsiteY118" fmla="*/ 1495745 h 4261248"/>
              <a:gd name="connsiteX0" fmla="*/ 55951 w 13830645"/>
              <a:gd name="connsiteY0" fmla="*/ 1495745 h 4261248"/>
              <a:gd name="connsiteX1" fmla="*/ 55951 w 13830645"/>
              <a:gd name="connsiteY1" fmla="*/ 1495745 h 4261248"/>
              <a:gd name="connsiteX2" fmla="*/ 234371 w 13830645"/>
              <a:gd name="connsiteY2" fmla="*/ 1361931 h 4261248"/>
              <a:gd name="connsiteX3" fmla="*/ 535454 w 13830645"/>
              <a:gd name="connsiteY3" fmla="*/ 1127755 h 4261248"/>
              <a:gd name="connsiteX4" fmla="*/ 1260283 w 13830645"/>
              <a:gd name="connsiteY4" fmla="*/ 614799 h 4261248"/>
              <a:gd name="connsiteX5" fmla="*/ 1617122 w 13830645"/>
              <a:gd name="connsiteY5" fmla="*/ 302565 h 4261248"/>
              <a:gd name="connsiteX6" fmla="*/ 1907054 w 13830645"/>
              <a:gd name="connsiteY6" fmla="*/ 68389 h 4261248"/>
              <a:gd name="connsiteX7" fmla="*/ 2007415 w 13830645"/>
              <a:gd name="connsiteY7" fmla="*/ 12633 h 4261248"/>
              <a:gd name="connsiteX8" fmla="*/ 2040868 w 13830645"/>
              <a:gd name="connsiteY8" fmla="*/ 23784 h 4261248"/>
              <a:gd name="connsiteX9" fmla="*/ 2230440 w 13830645"/>
              <a:gd name="connsiteY9" fmla="*/ 302565 h 4261248"/>
              <a:gd name="connsiteX10" fmla="*/ 2341952 w 13830645"/>
              <a:gd name="connsiteY10" fmla="*/ 380624 h 4261248"/>
              <a:gd name="connsiteX11" fmla="*/ 2442312 w 13830645"/>
              <a:gd name="connsiteY11" fmla="*/ 458682 h 4261248"/>
              <a:gd name="connsiteX12" fmla="*/ 2788000 w 13830645"/>
              <a:gd name="connsiteY12" fmla="*/ 782067 h 4261248"/>
              <a:gd name="connsiteX13" fmla="*/ 3033327 w 13830645"/>
              <a:gd name="connsiteY13" fmla="*/ 1038545 h 4261248"/>
              <a:gd name="connsiteX14" fmla="*/ 3167142 w 13830645"/>
              <a:gd name="connsiteY14" fmla="*/ 1138906 h 4261248"/>
              <a:gd name="connsiteX15" fmla="*/ 3323259 w 13830645"/>
              <a:gd name="connsiteY15" fmla="*/ 1071999 h 4261248"/>
              <a:gd name="connsiteX16" fmla="*/ 3657795 w 13830645"/>
              <a:gd name="connsiteY16" fmla="*/ 826672 h 4261248"/>
              <a:gd name="connsiteX17" fmla="*/ 3680098 w 13830645"/>
              <a:gd name="connsiteY17" fmla="*/ 804370 h 4261248"/>
              <a:gd name="connsiteX18" fmla="*/ 4070390 w 13830645"/>
              <a:gd name="connsiteY18" fmla="*/ 559043 h 4261248"/>
              <a:gd name="connsiteX19" fmla="*/ 4259961 w 13830645"/>
              <a:gd name="connsiteY19" fmla="*/ 447531 h 4261248"/>
              <a:gd name="connsiteX20" fmla="*/ 4482985 w 13830645"/>
              <a:gd name="connsiteY20" fmla="*/ 291414 h 4261248"/>
              <a:gd name="connsiteX21" fmla="*/ 4572195 w 13830645"/>
              <a:gd name="connsiteY21" fmla="*/ 213355 h 4261248"/>
              <a:gd name="connsiteX22" fmla="*/ 4616800 w 13830645"/>
              <a:gd name="connsiteY22" fmla="*/ 224506 h 4261248"/>
              <a:gd name="connsiteX23" fmla="*/ 4694859 w 13830645"/>
              <a:gd name="connsiteY23" fmla="*/ 280263 h 4261248"/>
              <a:gd name="connsiteX24" fmla="*/ 4984790 w 13830645"/>
              <a:gd name="connsiteY24" fmla="*/ 525589 h 4261248"/>
              <a:gd name="connsiteX25" fmla="*/ 5586956 w 13830645"/>
              <a:gd name="connsiteY25" fmla="*/ 860126 h 4261248"/>
              <a:gd name="connsiteX26" fmla="*/ 5854585 w 13830645"/>
              <a:gd name="connsiteY26" fmla="*/ 982789 h 4261248"/>
              <a:gd name="connsiteX27" fmla="*/ 5954946 w 13830645"/>
              <a:gd name="connsiteY27" fmla="*/ 960487 h 4261248"/>
              <a:gd name="connsiteX28" fmla="*/ 6155668 w 13830645"/>
              <a:gd name="connsiteY28" fmla="*/ 860126 h 4261248"/>
              <a:gd name="connsiteX29" fmla="*/ 6189122 w 13830645"/>
              <a:gd name="connsiteY29" fmla="*/ 837824 h 4261248"/>
              <a:gd name="connsiteX30" fmla="*/ 6735532 w 13830645"/>
              <a:gd name="connsiteY30" fmla="*/ 547892 h 4261248"/>
              <a:gd name="connsiteX31" fmla="*/ 7025464 w 13830645"/>
              <a:gd name="connsiteY31" fmla="*/ 369472 h 4261248"/>
              <a:gd name="connsiteX32" fmla="*/ 7159278 w 13830645"/>
              <a:gd name="connsiteY32" fmla="*/ 313716 h 4261248"/>
              <a:gd name="connsiteX33" fmla="*/ 7215034 w 13830645"/>
              <a:gd name="connsiteY33" fmla="*/ 280263 h 4261248"/>
              <a:gd name="connsiteX34" fmla="*/ 7426907 w 13830645"/>
              <a:gd name="connsiteY34" fmla="*/ 168750 h 4261248"/>
              <a:gd name="connsiteX35" fmla="*/ 7594176 w 13830645"/>
              <a:gd name="connsiteY35" fmla="*/ 46087 h 4261248"/>
              <a:gd name="connsiteX36" fmla="*/ 7984468 w 13830645"/>
              <a:gd name="connsiteY36" fmla="*/ 436380 h 4261248"/>
              <a:gd name="connsiteX37" fmla="*/ 8341307 w 13830645"/>
              <a:gd name="connsiteY37" fmla="*/ 815521 h 4261248"/>
              <a:gd name="connsiteX38" fmla="*/ 8352459 w 13830645"/>
              <a:gd name="connsiteY38" fmla="*/ 848975 h 4261248"/>
              <a:gd name="connsiteX39" fmla="*/ 8385912 w 13830645"/>
              <a:gd name="connsiteY39" fmla="*/ 860126 h 4261248"/>
              <a:gd name="connsiteX40" fmla="*/ 8408215 w 13830645"/>
              <a:gd name="connsiteY40" fmla="*/ 882428 h 4261248"/>
              <a:gd name="connsiteX41" fmla="*/ 8698146 w 13830645"/>
              <a:gd name="connsiteY41" fmla="*/ 748614 h 4261248"/>
              <a:gd name="connsiteX42" fmla="*/ 8731600 w 13830645"/>
              <a:gd name="connsiteY42" fmla="*/ 737463 h 4261248"/>
              <a:gd name="connsiteX43" fmla="*/ 9523337 w 13830645"/>
              <a:gd name="connsiteY43" fmla="*/ 358321 h 4261248"/>
              <a:gd name="connsiteX44" fmla="*/ 9712907 w 13830645"/>
              <a:gd name="connsiteY44" fmla="*/ 269111 h 4261248"/>
              <a:gd name="connsiteX45" fmla="*/ 9869024 w 13830645"/>
              <a:gd name="connsiteY45" fmla="*/ 202204 h 4261248"/>
              <a:gd name="connsiteX46" fmla="*/ 9958234 w 13830645"/>
              <a:gd name="connsiteY46" fmla="*/ 179902 h 4261248"/>
              <a:gd name="connsiteX47" fmla="*/ 10281620 w 13830645"/>
              <a:gd name="connsiteY47" fmla="*/ 34936 h 4261248"/>
              <a:gd name="connsiteX48" fmla="*/ 10694215 w 13830645"/>
              <a:gd name="connsiteY48" fmla="*/ 135297 h 4261248"/>
              <a:gd name="connsiteX49" fmla="*/ 10861483 w 13830645"/>
              <a:gd name="connsiteY49" fmla="*/ 525589 h 4261248"/>
              <a:gd name="connsiteX50" fmla="*/ 10950693 w 13830645"/>
              <a:gd name="connsiteY50" fmla="*/ 581345 h 4261248"/>
              <a:gd name="connsiteX51" fmla="*/ 10972995 w 13830645"/>
              <a:gd name="connsiteY51" fmla="*/ 603648 h 4261248"/>
              <a:gd name="connsiteX52" fmla="*/ 11039903 w 13830645"/>
              <a:gd name="connsiteY52" fmla="*/ 625950 h 4261248"/>
              <a:gd name="connsiteX53" fmla="*/ 11106810 w 13830645"/>
              <a:gd name="connsiteY53" fmla="*/ 692858 h 4261248"/>
              <a:gd name="connsiteX54" fmla="*/ 11196020 w 13830645"/>
              <a:gd name="connsiteY54" fmla="*/ 748614 h 4261248"/>
              <a:gd name="connsiteX55" fmla="*/ 11285229 w 13830645"/>
              <a:gd name="connsiteY55" fmla="*/ 837824 h 4261248"/>
              <a:gd name="connsiteX56" fmla="*/ 11329834 w 13830645"/>
              <a:gd name="connsiteY56" fmla="*/ 871277 h 4261248"/>
              <a:gd name="connsiteX57" fmla="*/ 11419044 w 13830645"/>
              <a:gd name="connsiteY57" fmla="*/ 949336 h 4261248"/>
              <a:gd name="connsiteX58" fmla="*/ 11575161 w 13830645"/>
              <a:gd name="connsiteY58" fmla="*/ 860126 h 4261248"/>
              <a:gd name="connsiteX59" fmla="*/ 11798185 w 13830645"/>
              <a:gd name="connsiteY59" fmla="*/ 681706 h 4261248"/>
              <a:gd name="connsiteX60" fmla="*/ 11853942 w 13830645"/>
              <a:gd name="connsiteY60" fmla="*/ 637102 h 4261248"/>
              <a:gd name="connsiteX61" fmla="*/ 12355746 w 13830645"/>
              <a:gd name="connsiteY61" fmla="*/ 358321 h 4261248"/>
              <a:gd name="connsiteX62" fmla="*/ 12634527 w 13830645"/>
              <a:gd name="connsiteY62" fmla="*/ 179902 h 4261248"/>
              <a:gd name="connsiteX63" fmla="*/ 12734888 w 13830645"/>
              <a:gd name="connsiteY63" fmla="*/ 135297 h 4261248"/>
              <a:gd name="connsiteX64" fmla="*/ 12812946 w 13830645"/>
              <a:gd name="connsiteY64" fmla="*/ 101843 h 4261248"/>
              <a:gd name="connsiteX65" fmla="*/ 12913307 w 13830645"/>
              <a:gd name="connsiteY65" fmla="*/ 135297 h 4261248"/>
              <a:gd name="connsiteX66" fmla="*/ 13002517 w 13830645"/>
              <a:gd name="connsiteY66" fmla="*/ 280263 h 4261248"/>
              <a:gd name="connsiteX67" fmla="*/ 13247844 w 13830645"/>
              <a:gd name="connsiteY67" fmla="*/ 782067 h 4261248"/>
              <a:gd name="connsiteX68" fmla="*/ 13482020 w 13830645"/>
              <a:gd name="connsiteY68" fmla="*/ 1339628 h 4261248"/>
              <a:gd name="connsiteX69" fmla="*/ 13705044 w 13830645"/>
              <a:gd name="connsiteY69" fmla="*/ 2131365 h 4261248"/>
              <a:gd name="connsiteX70" fmla="*/ 13794254 w 13830645"/>
              <a:gd name="connsiteY70" fmla="*/ 2700077 h 4261248"/>
              <a:gd name="connsiteX71" fmla="*/ 13827707 w 13830645"/>
              <a:gd name="connsiteY71" fmla="*/ 3090370 h 4261248"/>
              <a:gd name="connsiteX72" fmla="*/ 13816556 w 13830645"/>
              <a:gd name="connsiteY72" fmla="*/ 3357999 h 4261248"/>
              <a:gd name="connsiteX73" fmla="*/ 13716195 w 13830645"/>
              <a:gd name="connsiteY73" fmla="*/ 3458360 h 4261248"/>
              <a:gd name="connsiteX74" fmla="*/ 13515473 w 13830645"/>
              <a:gd name="connsiteY74" fmla="*/ 3592175 h 4261248"/>
              <a:gd name="connsiteX75" fmla="*/ 12857551 w 13830645"/>
              <a:gd name="connsiteY75" fmla="*/ 3714838 h 4261248"/>
              <a:gd name="connsiteX76" fmla="*/ 12578771 w 13830645"/>
              <a:gd name="connsiteY76" fmla="*/ 3770594 h 4261248"/>
              <a:gd name="connsiteX77" fmla="*/ 12545317 w 13830645"/>
              <a:gd name="connsiteY77" fmla="*/ 3781745 h 4261248"/>
              <a:gd name="connsiteX78" fmla="*/ 12199629 w 13830645"/>
              <a:gd name="connsiteY78" fmla="*/ 3859804 h 4261248"/>
              <a:gd name="connsiteX79" fmla="*/ 11798185 w 13830645"/>
              <a:gd name="connsiteY79" fmla="*/ 3937863 h 4261248"/>
              <a:gd name="connsiteX80" fmla="*/ 11764732 w 13830645"/>
              <a:gd name="connsiteY80" fmla="*/ 3949014 h 4261248"/>
              <a:gd name="connsiteX81" fmla="*/ 11575161 w 13830645"/>
              <a:gd name="connsiteY81" fmla="*/ 4004770 h 4261248"/>
              <a:gd name="connsiteX82" fmla="*/ 11530556 w 13830645"/>
              <a:gd name="connsiteY82" fmla="*/ 4015921 h 4261248"/>
              <a:gd name="connsiteX83" fmla="*/ 11184868 w 13830645"/>
              <a:gd name="connsiteY83" fmla="*/ 4116282 h 4261248"/>
              <a:gd name="connsiteX84" fmla="*/ 11129112 w 13830645"/>
              <a:gd name="connsiteY84" fmla="*/ 4127433 h 4261248"/>
              <a:gd name="connsiteX85" fmla="*/ 10683064 w 13830645"/>
              <a:gd name="connsiteY85" fmla="*/ 4194341 h 4261248"/>
              <a:gd name="connsiteX86" fmla="*/ 10638459 w 13830645"/>
              <a:gd name="connsiteY86" fmla="*/ 4205492 h 4261248"/>
              <a:gd name="connsiteX87" fmla="*/ 10225864 w 13830645"/>
              <a:gd name="connsiteY87" fmla="*/ 4227794 h 4261248"/>
              <a:gd name="connsiteX88" fmla="*/ 9389522 w 13830645"/>
              <a:gd name="connsiteY88" fmla="*/ 4261248 h 4261248"/>
              <a:gd name="connsiteX89" fmla="*/ 8475122 w 13830645"/>
              <a:gd name="connsiteY89" fmla="*/ 4250097 h 4261248"/>
              <a:gd name="connsiteX90" fmla="*/ 7917561 w 13830645"/>
              <a:gd name="connsiteY90" fmla="*/ 4216643 h 4261248"/>
              <a:gd name="connsiteX91" fmla="*/ 7248488 w 13830645"/>
              <a:gd name="connsiteY91" fmla="*/ 4127433 h 4261248"/>
              <a:gd name="connsiteX92" fmla="*/ 7203883 w 13830645"/>
              <a:gd name="connsiteY92" fmla="*/ 4116282 h 4261248"/>
              <a:gd name="connsiteX93" fmla="*/ 5921493 w 13830645"/>
              <a:gd name="connsiteY93" fmla="*/ 4060526 h 4261248"/>
              <a:gd name="connsiteX94" fmla="*/ 5888039 w 13830645"/>
              <a:gd name="connsiteY94" fmla="*/ 4049375 h 4261248"/>
              <a:gd name="connsiteX95" fmla="*/ 4929034 w 13830645"/>
              <a:gd name="connsiteY95" fmla="*/ 4071677 h 4261248"/>
              <a:gd name="connsiteX96" fmla="*/ 4873278 w 13830645"/>
              <a:gd name="connsiteY96" fmla="*/ 4082828 h 4261248"/>
              <a:gd name="connsiteX97" fmla="*/ 4527590 w 13830645"/>
              <a:gd name="connsiteY97" fmla="*/ 4105131 h 4261248"/>
              <a:gd name="connsiteX98" fmla="*/ 2765698 w 13830645"/>
              <a:gd name="connsiteY98" fmla="*/ 4082828 h 4261248"/>
              <a:gd name="connsiteX99" fmla="*/ 2498068 w 13830645"/>
              <a:gd name="connsiteY99" fmla="*/ 4060526 h 4261248"/>
              <a:gd name="connsiteX100" fmla="*/ 2029717 w 13830645"/>
              <a:gd name="connsiteY100" fmla="*/ 4027072 h 4261248"/>
              <a:gd name="connsiteX101" fmla="*/ 1973961 w 13830645"/>
              <a:gd name="connsiteY101" fmla="*/ 4015921 h 4261248"/>
              <a:gd name="connsiteX102" fmla="*/ 1750937 w 13830645"/>
              <a:gd name="connsiteY102" fmla="*/ 3993619 h 4261248"/>
              <a:gd name="connsiteX103" fmla="*/ 1382946 w 13830645"/>
              <a:gd name="connsiteY103" fmla="*/ 3904409 h 4261248"/>
              <a:gd name="connsiteX104" fmla="*/ 936898 w 13830645"/>
              <a:gd name="connsiteY104" fmla="*/ 3792897 h 4261248"/>
              <a:gd name="connsiteX105" fmla="*/ 892293 w 13830645"/>
              <a:gd name="connsiteY105" fmla="*/ 3770594 h 4261248"/>
              <a:gd name="connsiteX106" fmla="*/ 691571 w 13830645"/>
              <a:gd name="connsiteY106" fmla="*/ 3681384 h 4261248"/>
              <a:gd name="connsiteX107" fmla="*/ 457395 w 13830645"/>
              <a:gd name="connsiteY107" fmla="*/ 3424906 h 4261248"/>
              <a:gd name="connsiteX108" fmla="*/ 301278 w 13830645"/>
              <a:gd name="connsiteY108" fmla="*/ 3190731 h 4261248"/>
              <a:gd name="connsiteX109" fmla="*/ 290127 w 13830645"/>
              <a:gd name="connsiteY109" fmla="*/ 3157277 h 4261248"/>
              <a:gd name="connsiteX110" fmla="*/ 278976 w 13830645"/>
              <a:gd name="connsiteY110" fmla="*/ 3056916 h 4261248"/>
              <a:gd name="connsiteX111" fmla="*/ 256673 w 13830645"/>
              <a:gd name="connsiteY111" fmla="*/ 3034614 h 4261248"/>
              <a:gd name="connsiteX112" fmla="*/ 245522 w 13830645"/>
              <a:gd name="connsiteY112" fmla="*/ 2722380 h 4261248"/>
              <a:gd name="connsiteX113" fmla="*/ 200917 w 13830645"/>
              <a:gd name="connsiteY113" fmla="*/ 2555111 h 4261248"/>
              <a:gd name="connsiteX114" fmla="*/ 156312 w 13830645"/>
              <a:gd name="connsiteY114" fmla="*/ 2376692 h 4261248"/>
              <a:gd name="connsiteX115" fmla="*/ 111707 w 13830645"/>
              <a:gd name="connsiteY115" fmla="*/ 2220575 h 4261248"/>
              <a:gd name="connsiteX116" fmla="*/ 33649 w 13830645"/>
              <a:gd name="connsiteY116" fmla="*/ 2031004 h 4261248"/>
              <a:gd name="connsiteX117" fmla="*/ 195 w 13830645"/>
              <a:gd name="connsiteY117" fmla="*/ 1774526 h 4261248"/>
              <a:gd name="connsiteX118" fmla="*/ 22498 w 13830645"/>
              <a:gd name="connsiteY118" fmla="*/ 1540350 h 4261248"/>
              <a:gd name="connsiteX119" fmla="*/ 55951 w 13830645"/>
              <a:gd name="connsiteY119" fmla="*/ 1495745 h 4261248"/>
              <a:gd name="connsiteX0" fmla="*/ 55951 w 13830645"/>
              <a:gd name="connsiteY0" fmla="*/ 1495745 h 4261248"/>
              <a:gd name="connsiteX1" fmla="*/ 55951 w 13830645"/>
              <a:gd name="connsiteY1" fmla="*/ 1495745 h 4261248"/>
              <a:gd name="connsiteX2" fmla="*/ 234371 w 13830645"/>
              <a:gd name="connsiteY2" fmla="*/ 1361931 h 4261248"/>
              <a:gd name="connsiteX3" fmla="*/ 535454 w 13830645"/>
              <a:gd name="connsiteY3" fmla="*/ 1127755 h 4261248"/>
              <a:gd name="connsiteX4" fmla="*/ 1260283 w 13830645"/>
              <a:gd name="connsiteY4" fmla="*/ 614799 h 4261248"/>
              <a:gd name="connsiteX5" fmla="*/ 1617122 w 13830645"/>
              <a:gd name="connsiteY5" fmla="*/ 302565 h 4261248"/>
              <a:gd name="connsiteX6" fmla="*/ 1907054 w 13830645"/>
              <a:gd name="connsiteY6" fmla="*/ 68389 h 4261248"/>
              <a:gd name="connsiteX7" fmla="*/ 2007415 w 13830645"/>
              <a:gd name="connsiteY7" fmla="*/ 12633 h 4261248"/>
              <a:gd name="connsiteX8" fmla="*/ 2040868 w 13830645"/>
              <a:gd name="connsiteY8" fmla="*/ 23784 h 4261248"/>
              <a:gd name="connsiteX9" fmla="*/ 2230440 w 13830645"/>
              <a:gd name="connsiteY9" fmla="*/ 302565 h 4261248"/>
              <a:gd name="connsiteX10" fmla="*/ 2341952 w 13830645"/>
              <a:gd name="connsiteY10" fmla="*/ 380624 h 4261248"/>
              <a:gd name="connsiteX11" fmla="*/ 2442312 w 13830645"/>
              <a:gd name="connsiteY11" fmla="*/ 458682 h 4261248"/>
              <a:gd name="connsiteX12" fmla="*/ 2788000 w 13830645"/>
              <a:gd name="connsiteY12" fmla="*/ 782067 h 4261248"/>
              <a:gd name="connsiteX13" fmla="*/ 3033327 w 13830645"/>
              <a:gd name="connsiteY13" fmla="*/ 1038545 h 4261248"/>
              <a:gd name="connsiteX14" fmla="*/ 3167142 w 13830645"/>
              <a:gd name="connsiteY14" fmla="*/ 1138906 h 4261248"/>
              <a:gd name="connsiteX15" fmla="*/ 3323259 w 13830645"/>
              <a:gd name="connsiteY15" fmla="*/ 1071999 h 4261248"/>
              <a:gd name="connsiteX16" fmla="*/ 3657795 w 13830645"/>
              <a:gd name="connsiteY16" fmla="*/ 826672 h 4261248"/>
              <a:gd name="connsiteX17" fmla="*/ 3680098 w 13830645"/>
              <a:gd name="connsiteY17" fmla="*/ 804370 h 4261248"/>
              <a:gd name="connsiteX18" fmla="*/ 4070390 w 13830645"/>
              <a:gd name="connsiteY18" fmla="*/ 559043 h 4261248"/>
              <a:gd name="connsiteX19" fmla="*/ 4259961 w 13830645"/>
              <a:gd name="connsiteY19" fmla="*/ 447531 h 4261248"/>
              <a:gd name="connsiteX20" fmla="*/ 4482985 w 13830645"/>
              <a:gd name="connsiteY20" fmla="*/ 291414 h 4261248"/>
              <a:gd name="connsiteX21" fmla="*/ 4572195 w 13830645"/>
              <a:gd name="connsiteY21" fmla="*/ 213355 h 4261248"/>
              <a:gd name="connsiteX22" fmla="*/ 4616800 w 13830645"/>
              <a:gd name="connsiteY22" fmla="*/ 224506 h 4261248"/>
              <a:gd name="connsiteX23" fmla="*/ 4694859 w 13830645"/>
              <a:gd name="connsiteY23" fmla="*/ 280263 h 4261248"/>
              <a:gd name="connsiteX24" fmla="*/ 4984790 w 13830645"/>
              <a:gd name="connsiteY24" fmla="*/ 525589 h 4261248"/>
              <a:gd name="connsiteX25" fmla="*/ 5586956 w 13830645"/>
              <a:gd name="connsiteY25" fmla="*/ 860126 h 4261248"/>
              <a:gd name="connsiteX26" fmla="*/ 5854585 w 13830645"/>
              <a:gd name="connsiteY26" fmla="*/ 982789 h 4261248"/>
              <a:gd name="connsiteX27" fmla="*/ 5954946 w 13830645"/>
              <a:gd name="connsiteY27" fmla="*/ 960487 h 4261248"/>
              <a:gd name="connsiteX28" fmla="*/ 6155668 w 13830645"/>
              <a:gd name="connsiteY28" fmla="*/ 860126 h 4261248"/>
              <a:gd name="connsiteX29" fmla="*/ 6189122 w 13830645"/>
              <a:gd name="connsiteY29" fmla="*/ 837824 h 4261248"/>
              <a:gd name="connsiteX30" fmla="*/ 6735532 w 13830645"/>
              <a:gd name="connsiteY30" fmla="*/ 547892 h 4261248"/>
              <a:gd name="connsiteX31" fmla="*/ 7025464 w 13830645"/>
              <a:gd name="connsiteY31" fmla="*/ 369472 h 4261248"/>
              <a:gd name="connsiteX32" fmla="*/ 7159278 w 13830645"/>
              <a:gd name="connsiteY32" fmla="*/ 313716 h 4261248"/>
              <a:gd name="connsiteX33" fmla="*/ 7215034 w 13830645"/>
              <a:gd name="connsiteY33" fmla="*/ 280263 h 4261248"/>
              <a:gd name="connsiteX34" fmla="*/ 7426907 w 13830645"/>
              <a:gd name="connsiteY34" fmla="*/ 168750 h 4261248"/>
              <a:gd name="connsiteX35" fmla="*/ 7594176 w 13830645"/>
              <a:gd name="connsiteY35" fmla="*/ 46087 h 4261248"/>
              <a:gd name="connsiteX36" fmla="*/ 7984468 w 13830645"/>
              <a:gd name="connsiteY36" fmla="*/ 436380 h 4261248"/>
              <a:gd name="connsiteX37" fmla="*/ 8341307 w 13830645"/>
              <a:gd name="connsiteY37" fmla="*/ 815521 h 4261248"/>
              <a:gd name="connsiteX38" fmla="*/ 8352459 w 13830645"/>
              <a:gd name="connsiteY38" fmla="*/ 848975 h 4261248"/>
              <a:gd name="connsiteX39" fmla="*/ 8385912 w 13830645"/>
              <a:gd name="connsiteY39" fmla="*/ 860126 h 4261248"/>
              <a:gd name="connsiteX40" fmla="*/ 8408215 w 13830645"/>
              <a:gd name="connsiteY40" fmla="*/ 882428 h 4261248"/>
              <a:gd name="connsiteX41" fmla="*/ 8698146 w 13830645"/>
              <a:gd name="connsiteY41" fmla="*/ 748614 h 4261248"/>
              <a:gd name="connsiteX42" fmla="*/ 8731600 w 13830645"/>
              <a:gd name="connsiteY42" fmla="*/ 737463 h 4261248"/>
              <a:gd name="connsiteX43" fmla="*/ 9523337 w 13830645"/>
              <a:gd name="connsiteY43" fmla="*/ 358321 h 4261248"/>
              <a:gd name="connsiteX44" fmla="*/ 9712907 w 13830645"/>
              <a:gd name="connsiteY44" fmla="*/ 269111 h 4261248"/>
              <a:gd name="connsiteX45" fmla="*/ 9869024 w 13830645"/>
              <a:gd name="connsiteY45" fmla="*/ 202204 h 4261248"/>
              <a:gd name="connsiteX46" fmla="*/ 9958234 w 13830645"/>
              <a:gd name="connsiteY46" fmla="*/ 179902 h 4261248"/>
              <a:gd name="connsiteX47" fmla="*/ 9947083 w 13830645"/>
              <a:gd name="connsiteY47" fmla="*/ 57238 h 4261248"/>
              <a:gd name="connsiteX48" fmla="*/ 10281620 w 13830645"/>
              <a:gd name="connsiteY48" fmla="*/ 34936 h 4261248"/>
              <a:gd name="connsiteX49" fmla="*/ 10694215 w 13830645"/>
              <a:gd name="connsiteY49" fmla="*/ 135297 h 4261248"/>
              <a:gd name="connsiteX50" fmla="*/ 10861483 w 13830645"/>
              <a:gd name="connsiteY50" fmla="*/ 525589 h 4261248"/>
              <a:gd name="connsiteX51" fmla="*/ 10950693 w 13830645"/>
              <a:gd name="connsiteY51" fmla="*/ 581345 h 4261248"/>
              <a:gd name="connsiteX52" fmla="*/ 10972995 w 13830645"/>
              <a:gd name="connsiteY52" fmla="*/ 603648 h 4261248"/>
              <a:gd name="connsiteX53" fmla="*/ 11039903 w 13830645"/>
              <a:gd name="connsiteY53" fmla="*/ 625950 h 4261248"/>
              <a:gd name="connsiteX54" fmla="*/ 11106810 w 13830645"/>
              <a:gd name="connsiteY54" fmla="*/ 692858 h 4261248"/>
              <a:gd name="connsiteX55" fmla="*/ 11196020 w 13830645"/>
              <a:gd name="connsiteY55" fmla="*/ 748614 h 4261248"/>
              <a:gd name="connsiteX56" fmla="*/ 11285229 w 13830645"/>
              <a:gd name="connsiteY56" fmla="*/ 837824 h 4261248"/>
              <a:gd name="connsiteX57" fmla="*/ 11329834 w 13830645"/>
              <a:gd name="connsiteY57" fmla="*/ 871277 h 4261248"/>
              <a:gd name="connsiteX58" fmla="*/ 11419044 w 13830645"/>
              <a:gd name="connsiteY58" fmla="*/ 949336 h 4261248"/>
              <a:gd name="connsiteX59" fmla="*/ 11575161 w 13830645"/>
              <a:gd name="connsiteY59" fmla="*/ 860126 h 4261248"/>
              <a:gd name="connsiteX60" fmla="*/ 11798185 w 13830645"/>
              <a:gd name="connsiteY60" fmla="*/ 681706 h 4261248"/>
              <a:gd name="connsiteX61" fmla="*/ 11853942 w 13830645"/>
              <a:gd name="connsiteY61" fmla="*/ 637102 h 4261248"/>
              <a:gd name="connsiteX62" fmla="*/ 12355746 w 13830645"/>
              <a:gd name="connsiteY62" fmla="*/ 358321 h 4261248"/>
              <a:gd name="connsiteX63" fmla="*/ 12634527 w 13830645"/>
              <a:gd name="connsiteY63" fmla="*/ 179902 h 4261248"/>
              <a:gd name="connsiteX64" fmla="*/ 12734888 w 13830645"/>
              <a:gd name="connsiteY64" fmla="*/ 135297 h 4261248"/>
              <a:gd name="connsiteX65" fmla="*/ 12812946 w 13830645"/>
              <a:gd name="connsiteY65" fmla="*/ 101843 h 4261248"/>
              <a:gd name="connsiteX66" fmla="*/ 12913307 w 13830645"/>
              <a:gd name="connsiteY66" fmla="*/ 135297 h 4261248"/>
              <a:gd name="connsiteX67" fmla="*/ 13002517 w 13830645"/>
              <a:gd name="connsiteY67" fmla="*/ 280263 h 4261248"/>
              <a:gd name="connsiteX68" fmla="*/ 13247844 w 13830645"/>
              <a:gd name="connsiteY68" fmla="*/ 782067 h 4261248"/>
              <a:gd name="connsiteX69" fmla="*/ 13482020 w 13830645"/>
              <a:gd name="connsiteY69" fmla="*/ 1339628 h 4261248"/>
              <a:gd name="connsiteX70" fmla="*/ 13705044 w 13830645"/>
              <a:gd name="connsiteY70" fmla="*/ 2131365 h 4261248"/>
              <a:gd name="connsiteX71" fmla="*/ 13794254 w 13830645"/>
              <a:gd name="connsiteY71" fmla="*/ 2700077 h 4261248"/>
              <a:gd name="connsiteX72" fmla="*/ 13827707 w 13830645"/>
              <a:gd name="connsiteY72" fmla="*/ 3090370 h 4261248"/>
              <a:gd name="connsiteX73" fmla="*/ 13816556 w 13830645"/>
              <a:gd name="connsiteY73" fmla="*/ 3357999 h 4261248"/>
              <a:gd name="connsiteX74" fmla="*/ 13716195 w 13830645"/>
              <a:gd name="connsiteY74" fmla="*/ 3458360 h 4261248"/>
              <a:gd name="connsiteX75" fmla="*/ 13515473 w 13830645"/>
              <a:gd name="connsiteY75" fmla="*/ 3592175 h 4261248"/>
              <a:gd name="connsiteX76" fmla="*/ 12857551 w 13830645"/>
              <a:gd name="connsiteY76" fmla="*/ 3714838 h 4261248"/>
              <a:gd name="connsiteX77" fmla="*/ 12578771 w 13830645"/>
              <a:gd name="connsiteY77" fmla="*/ 3770594 h 4261248"/>
              <a:gd name="connsiteX78" fmla="*/ 12545317 w 13830645"/>
              <a:gd name="connsiteY78" fmla="*/ 3781745 h 4261248"/>
              <a:gd name="connsiteX79" fmla="*/ 12199629 w 13830645"/>
              <a:gd name="connsiteY79" fmla="*/ 3859804 h 4261248"/>
              <a:gd name="connsiteX80" fmla="*/ 11798185 w 13830645"/>
              <a:gd name="connsiteY80" fmla="*/ 3937863 h 4261248"/>
              <a:gd name="connsiteX81" fmla="*/ 11764732 w 13830645"/>
              <a:gd name="connsiteY81" fmla="*/ 3949014 h 4261248"/>
              <a:gd name="connsiteX82" fmla="*/ 11575161 w 13830645"/>
              <a:gd name="connsiteY82" fmla="*/ 4004770 h 4261248"/>
              <a:gd name="connsiteX83" fmla="*/ 11530556 w 13830645"/>
              <a:gd name="connsiteY83" fmla="*/ 4015921 h 4261248"/>
              <a:gd name="connsiteX84" fmla="*/ 11184868 w 13830645"/>
              <a:gd name="connsiteY84" fmla="*/ 4116282 h 4261248"/>
              <a:gd name="connsiteX85" fmla="*/ 11129112 w 13830645"/>
              <a:gd name="connsiteY85" fmla="*/ 4127433 h 4261248"/>
              <a:gd name="connsiteX86" fmla="*/ 10683064 w 13830645"/>
              <a:gd name="connsiteY86" fmla="*/ 4194341 h 4261248"/>
              <a:gd name="connsiteX87" fmla="*/ 10638459 w 13830645"/>
              <a:gd name="connsiteY87" fmla="*/ 4205492 h 4261248"/>
              <a:gd name="connsiteX88" fmla="*/ 10225864 w 13830645"/>
              <a:gd name="connsiteY88" fmla="*/ 4227794 h 4261248"/>
              <a:gd name="connsiteX89" fmla="*/ 9389522 w 13830645"/>
              <a:gd name="connsiteY89" fmla="*/ 4261248 h 4261248"/>
              <a:gd name="connsiteX90" fmla="*/ 8475122 w 13830645"/>
              <a:gd name="connsiteY90" fmla="*/ 4250097 h 4261248"/>
              <a:gd name="connsiteX91" fmla="*/ 7917561 w 13830645"/>
              <a:gd name="connsiteY91" fmla="*/ 4216643 h 4261248"/>
              <a:gd name="connsiteX92" fmla="*/ 7248488 w 13830645"/>
              <a:gd name="connsiteY92" fmla="*/ 4127433 h 4261248"/>
              <a:gd name="connsiteX93" fmla="*/ 7203883 w 13830645"/>
              <a:gd name="connsiteY93" fmla="*/ 4116282 h 4261248"/>
              <a:gd name="connsiteX94" fmla="*/ 5921493 w 13830645"/>
              <a:gd name="connsiteY94" fmla="*/ 4060526 h 4261248"/>
              <a:gd name="connsiteX95" fmla="*/ 5888039 w 13830645"/>
              <a:gd name="connsiteY95" fmla="*/ 4049375 h 4261248"/>
              <a:gd name="connsiteX96" fmla="*/ 4929034 w 13830645"/>
              <a:gd name="connsiteY96" fmla="*/ 4071677 h 4261248"/>
              <a:gd name="connsiteX97" fmla="*/ 4873278 w 13830645"/>
              <a:gd name="connsiteY97" fmla="*/ 4082828 h 4261248"/>
              <a:gd name="connsiteX98" fmla="*/ 4527590 w 13830645"/>
              <a:gd name="connsiteY98" fmla="*/ 4105131 h 4261248"/>
              <a:gd name="connsiteX99" fmla="*/ 2765698 w 13830645"/>
              <a:gd name="connsiteY99" fmla="*/ 4082828 h 4261248"/>
              <a:gd name="connsiteX100" fmla="*/ 2498068 w 13830645"/>
              <a:gd name="connsiteY100" fmla="*/ 4060526 h 4261248"/>
              <a:gd name="connsiteX101" fmla="*/ 2029717 w 13830645"/>
              <a:gd name="connsiteY101" fmla="*/ 4027072 h 4261248"/>
              <a:gd name="connsiteX102" fmla="*/ 1973961 w 13830645"/>
              <a:gd name="connsiteY102" fmla="*/ 4015921 h 4261248"/>
              <a:gd name="connsiteX103" fmla="*/ 1750937 w 13830645"/>
              <a:gd name="connsiteY103" fmla="*/ 3993619 h 4261248"/>
              <a:gd name="connsiteX104" fmla="*/ 1382946 w 13830645"/>
              <a:gd name="connsiteY104" fmla="*/ 3904409 h 4261248"/>
              <a:gd name="connsiteX105" fmla="*/ 936898 w 13830645"/>
              <a:gd name="connsiteY105" fmla="*/ 3792897 h 4261248"/>
              <a:gd name="connsiteX106" fmla="*/ 892293 w 13830645"/>
              <a:gd name="connsiteY106" fmla="*/ 3770594 h 4261248"/>
              <a:gd name="connsiteX107" fmla="*/ 691571 w 13830645"/>
              <a:gd name="connsiteY107" fmla="*/ 3681384 h 4261248"/>
              <a:gd name="connsiteX108" fmla="*/ 457395 w 13830645"/>
              <a:gd name="connsiteY108" fmla="*/ 3424906 h 4261248"/>
              <a:gd name="connsiteX109" fmla="*/ 301278 w 13830645"/>
              <a:gd name="connsiteY109" fmla="*/ 3190731 h 4261248"/>
              <a:gd name="connsiteX110" fmla="*/ 290127 w 13830645"/>
              <a:gd name="connsiteY110" fmla="*/ 3157277 h 4261248"/>
              <a:gd name="connsiteX111" fmla="*/ 278976 w 13830645"/>
              <a:gd name="connsiteY111" fmla="*/ 3056916 h 4261248"/>
              <a:gd name="connsiteX112" fmla="*/ 256673 w 13830645"/>
              <a:gd name="connsiteY112" fmla="*/ 3034614 h 4261248"/>
              <a:gd name="connsiteX113" fmla="*/ 245522 w 13830645"/>
              <a:gd name="connsiteY113" fmla="*/ 2722380 h 4261248"/>
              <a:gd name="connsiteX114" fmla="*/ 200917 w 13830645"/>
              <a:gd name="connsiteY114" fmla="*/ 2555111 h 4261248"/>
              <a:gd name="connsiteX115" fmla="*/ 156312 w 13830645"/>
              <a:gd name="connsiteY115" fmla="*/ 2376692 h 4261248"/>
              <a:gd name="connsiteX116" fmla="*/ 111707 w 13830645"/>
              <a:gd name="connsiteY116" fmla="*/ 2220575 h 4261248"/>
              <a:gd name="connsiteX117" fmla="*/ 33649 w 13830645"/>
              <a:gd name="connsiteY117" fmla="*/ 2031004 h 4261248"/>
              <a:gd name="connsiteX118" fmla="*/ 195 w 13830645"/>
              <a:gd name="connsiteY118" fmla="*/ 1774526 h 4261248"/>
              <a:gd name="connsiteX119" fmla="*/ 22498 w 13830645"/>
              <a:gd name="connsiteY119" fmla="*/ 1540350 h 4261248"/>
              <a:gd name="connsiteX120" fmla="*/ 55951 w 13830645"/>
              <a:gd name="connsiteY120" fmla="*/ 1495745 h 4261248"/>
              <a:gd name="connsiteX0" fmla="*/ 55951 w 13830645"/>
              <a:gd name="connsiteY0" fmla="*/ 1495745 h 4261248"/>
              <a:gd name="connsiteX1" fmla="*/ 55951 w 13830645"/>
              <a:gd name="connsiteY1" fmla="*/ 1495745 h 4261248"/>
              <a:gd name="connsiteX2" fmla="*/ 234371 w 13830645"/>
              <a:gd name="connsiteY2" fmla="*/ 1361931 h 4261248"/>
              <a:gd name="connsiteX3" fmla="*/ 535454 w 13830645"/>
              <a:gd name="connsiteY3" fmla="*/ 1127755 h 4261248"/>
              <a:gd name="connsiteX4" fmla="*/ 1260283 w 13830645"/>
              <a:gd name="connsiteY4" fmla="*/ 614799 h 4261248"/>
              <a:gd name="connsiteX5" fmla="*/ 1617122 w 13830645"/>
              <a:gd name="connsiteY5" fmla="*/ 302565 h 4261248"/>
              <a:gd name="connsiteX6" fmla="*/ 1907054 w 13830645"/>
              <a:gd name="connsiteY6" fmla="*/ 68389 h 4261248"/>
              <a:gd name="connsiteX7" fmla="*/ 2007415 w 13830645"/>
              <a:gd name="connsiteY7" fmla="*/ 12633 h 4261248"/>
              <a:gd name="connsiteX8" fmla="*/ 2040868 w 13830645"/>
              <a:gd name="connsiteY8" fmla="*/ 23784 h 4261248"/>
              <a:gd name="connsiteX9" fmla="*/ 2230440 w 13830645"/>
              <a:gd name="connsiteY9" fmla="*/ 302565 h 4261248"/>
              <a:gd name="connsiteX10" fmla="*/ 2341952 w 13830645"/>
              <a:gd name="connsiteY10" fmla="*/ 380624 h 4261248"/>
              <a:gd name="connsiteX11" fmla="*/ 2442312 w 13830645"/>
              <a:gd name="connsiteY11" fmla="*/ 458682 h 4261248"/>
              <a:gd name="connsiteX12" fmla="*/ 2788000 w 13830645"/>
              <a:gd name="connsiteY12" fmla="*/ 782067 h 4261248"/>
              <a:gd name="connsiteX13" fmla="*/ 3033327 w 13830645"/>
              <a:gd name="connsiteY13" fmla="*/ 1038545 h 4261248"/>
              <a:gd name="connsiteX14" fmla="*/ 3167142 w 13830645"/>
              <a:gd name="connsiteY14" fmla="*/ 1138906 h 4261248"/>
              <a:gd name="connsiteX15" fmla="*/ 3323259 w 13830645"/>
              <a:gd name="connsiteY15" fmla="*/ 1071999 h 4261248"/>
              <a:gd name="connsiteX16" fmla="*/ 3657795 w 13830645"/>
              <a:gd name="connsiteY16" fmla="*/ 826672 h 4261248"/>
              <a:gd name="connsiteX17" fmla="*/ 3680098 w 13830645"/>
              <a:gd name="connsiteY17" fmla="*/ 804370 h 4261248"/>
              <a:gd name="connsiteX18" fmla="*/ 4070390 w 13830645"/>
              <a:gd name="connsiteY18" fmla="*/ 559043 h 4261248"/>
              <a:gd name="connsiteX19" fmla="*/ 4259961 w 13830645"/>
              <a:gd name="connsiteY19" fmla="*/ 447531 h 4261248"/>
              <a:gd name="connsiteX20" fmla="*/ 4482985 w 13830645"/>
              <a:gd name="connsiteY20" fmla="*/ 291414 h 4261248"/>
              <a:gd name="connsiteX21" fmla="*/ 4572195 w 13830645"/>
              <a:gd name="connsiteY21" fmla="*/ 213355 h 4261248"/>
              <a:gd name="connsiteX22" fmla="*/ 4616800 w 13830645"/>
              <a:gd name="connsiteY22" fmla="*/ 224506 h 4261248"/>
              <a:gd name="connsiteX23" fmla="*/ 4694859 w 13830645"/>
              <a:gd name="connsiteY23" fmla="*/ 280263 h 4261248"/>
              <a:gd name="connsiteX24" fmla="*/ 4984790 w 13830645"/>
              <a:gd name="connsiteY24" fmla="*/ 525589 h 4261248"/>
              <a:gd name="connsiteX25" fmla="*/ 5586956 w 13830645"/>
              <a:gd name="connsiteY25" fmla="*/ 860126 h 4261248"/>
              <a:gd name="connsiteX26" fmla="*/ 5854585 w 13830645"/>
              <a:gd name="connsiteY26" fmla="*/ 982789 h 4261248"/>
              <a:gd name="connsiteX27" fmla="*/ 5954946 w 13830645"/>
              <a:gd name="connsiteY27" fmla="*/ 960487 h 4261248"/>
              <a:gd name="connsiteX28" fmla="*/ 6155668 w 13830645"/>
              <a:gd name="connsiteY28" fmla="*/ 860126 h 4261248"/>
              <a:gd name="connsiteX29" fmla="*/ 6189122 w 13830645"/>
              <a:gd name="connsiteY29" fmla="*/ 837824 h 4261248"/>
              <a:gd name="connsiteX30" fmla="*/ 6735532 w 13830645"/>
              <a:gd name="connsiteY30" fmla="*/ 547892 h 4261248"/>
              <a:gd name="connsiteX31" fmla="*/ 7025464 w 13830645"/>
              <a:gd name="connsiteY31" fmla="*/ 369472 h 4261248"/>
              <a:gd name="connsiteX32" fmla="*/ 7159278 w 13830645"/>
              <a:gd name="connsiteY32" fmla="*/ 313716 h 4261248"/>
              <a:gd name="connsiteX33" fmla="*/ 7215034 w 13830645"/>
              <a:gd name="connsiteY33" fmla="*/ 280263 h 4261248"/>
              <a:gd name="connsiteX34" fmla="*/ 7426907 w 13830645"/>
              <a:gd name="connsiteY34" fmla="*/ 168750 h 4261248"/>
              <a:gd name="connsiteX35" fmla="*/ 7594176 w 13830645"/>
              <a:gd name="connsiteY35" fmla="*/ 46087 h 4261248"/>
              <a:gd name="connsiteX36" fmla="*/ 7984468 w 13830645"/>
              <a:gd name="connsiteY36" fmla="*/ 436380 h 4261248"/>
              <a:gd name="connsiteX37" fmla="*/ 8341307 w 13830645"/>
              <a:gd name="connsiteY37" fmla="*/ 815521 h 4261248"/>
              <a:gd name="connsiteX38" fmla="*/ 8352459 w 13830645"/>
              <a:gd name="connsiteY38" fmla="*/ 848975 h 4261248"/>
              <a:gd name="connsiteX39" fmla="*/ 8385912 w 13830645"/>
              <a:gd name="connsiteY39" fmla="*/ 860126 h 4261248"/>
              <a:gd name="connsiteX40" fmla="*/ 8408215 w 13830645"/>
              <a:gd name="connsiteY40" fmla="*/ 882428 h 4261248"/>
              <a:gd name="connsiteX41" fmla="*/ 8698146 w 13830645"/>
              <a:gd name="connsiteY41" fmla="*/ 748614 h 4261248"/>
              <a:gd name="connsiteX42" fmla="*/ 8731600 w 13830645"/>
              <a:gd name="connsiteY42" fmla="*/ 737463 h 4261248"/>
              <a:gd name="connsiteX43" fmla="*/ 9266859 w 13830645"/>
              <a:gd name="connsiteY43" fmla="*/ 473927 h 4261248"/>
              <a:gd name="connsiteX44" fmla="*/ 9523337 w 13830645"/>
              <a:gd name="connsiteY44" fmla="*/ 358321 h 4261248"/>
              <a:gd name="connsiteX45" fmla="*/ 9712907 w 13830645"/>
              <a:gd name="connsiteY45" fmla="*/ 269111 h 4261248"/>
              <a:gd name="connsiteX46" fmla="*/ 9869024 w 13830645"/>
              <a:gd name="connsiteY46" fmla="*/ 202204 h 4261248"/>
              <a:gd name="connsiteX47" fmla="*/ 9958234 w 13830645"/>
              <a:gd name="connsiteY47" fmla="*/ 179902 h 4261248"/>
              <a:gd name="connsiteX48" fmla="*/ 9947083 w 13830645"/>
              <a:gd name="connsiteY48" fmla="*/ 57238 h 4261248"/>
              <a:gd name="connsiteX49" fmla="*/ 10281620 w 13830645"/>
              <a:gd name="connsiteY49" fmla="*/ 34936 h 4261248"/>
              <a:gd name="connsiteX50" fmla="*/ 10694215 w 13830645"/>
              <a:gd name="connsiteY50" fmla="*/ 135297 h 4261248"/>
              <a:gd name="connsiteX51" fmla="*/ 10861483 w 13830645"/>
              <a:gd name="connsiteY51" fmla="*/ 525589 h 4261248"/>
              <a:gd name="connsiteX52" fmla="*/ 10950693 w 13830645"/>
              <a:gd name="connsiteY52" fmla="*/ 581345 h 4261248"/>
              <a:gd name="connsiteX53" fmla="*/ 10972995 w 13830645"/>
              <a:gd name="connsiteY53" fmla="*/ 603648 h 4261248"/>
              <a:gd name="connsiteX54" fmla="*/ 11039903 w 13830645"/>
              <a:gd name="connsiteY54" fmla="*/ 625950 h 4261248"/>
              <a:gd name="connsiteX55" fmla="*/ 11106810 w 13830645"/>
              <a:gd name="connsiteY55" fmla="*/ 692858 h 4261248"/>
              <a:gd name="connsiteX56" fmla="*/ 11196020 w 13830645"/>
              <a:gd name="connsiteY56" fmla="*/ 748614 h 4261248"/>
              <a:gd name="connsiteX57" fmla="*/ 11285229 w 13830645"/>
              <a:gd name="connsiteY57" fmla="*/ 837824 h 4261248"/>
              <a:gd name="connsiteX58" fmla="*/ 11329834 w 13830645"/>
              <a:gd name="connsiteY58" fmla="*/ 871277 h 4261248"/>
              <a:gd name="connsiteX59" fmla="*/ 11419044 w 13830645"/>
              <a:gd name="connsiteY59" fmla="*/ 949336 h 4261248"/>
              <a:gd name="connsiteX60" fmla="*/ 11575161 w 13830645"/>
              <a:gd name="connsiteY60" fmla="*/ 860126 h 4261248"/>
              <a:gd name="connsiteX61" fmla="*/ 11798185 w 13830645"/>
              <a:gd name="connsiteY61" fmla="*/ 681706 h 4261248"/>
              <a:gd name="connsiteX62" fmla="*/ 11853942 w 13830645"/>
              <a:gd name="connsiteY62" fmla="*/ 637102 h 4261248"/>
              <a:gd name="connsiteX63" fmla="*/ 12355746 w 13830645"/>
              <a:gd name="connsiteY63" fmla="*/ 358321 h 4261248"/>
              <a:gd name="connsiteX64" fmla="*/ 12634527 w 13830645"/>
              <a:gd name="connsiteY64" fmla="*/ 179902 h 4261248"/>
              <a:gd name="connsiteX65" fmla="*/ 12734888 w 13830645"/>
              <a:gd name="connsiteY65" fmla="*/ 135297 h 4261248"/>
              <a:gd name="connsiteX66" fmla="*/ 12812946 w 13830645"/>
              <a:gd name="connsiteY66" fmla="*/ 101843 h 4261248"/>
              <a:gd name="connsiteX67" fmla="*/ 12913307 w 13830645"/>
              <a:gd name="connsiteY67" fmla="*/ 135297 h 4261248"/>
              <a:gd name="connsiteX68" fmla="*/ 13002517 w 13830645"/>
              <a:gd name="connsiteY68" fmla="*/ 280263 h 4261248"/>
              <a:gd name="connsiteX69" fmla="*/ 13247844 w 13830645"/>
              <a:gd name="connsiteY69" fmla="*/ 782067 h 4261248"/>
              <a:gd name="connsiteX70" fmla="*/ 13482020 w 13830645"/>
              <a:gd name="connsiteY70" fmla="*/ 1339628 h 4261248"/>
              <a:gd name="connsiteX71" fmla="*/ 13705044 w 13830645"/>
              <a:gd name="connsiteY71" fmla="*/ 2131365 h 4261248"/>
              <a:gd name="connsiteX72" fmla="*/ 13794254 w 13830645"/>
              <a:gd name="connsiteY72" fmla="*/ 2700077 h 4261248"/>
              <a:gd name="connsiteX73" fmla="*/ 13827707 w 13830645"/>
              <a:gd name="connsiteY73" fmla="*/ 3090370 h 4261248"/>
              <a:gd name="connsiteX74" fmla="*/ 13816556 w 13830645"/>
              <a:gd name="connsiteY74" fmla="*/ 3357999 h 4261248"/>
              <a:gd name="connsiteX75" fmla="*/ 13716195 w 13830645"/>
              <a:gd name="connsiteY75" fmla="*/ 3458360 h 4261248"/>
              <a:gd name="connsiteX76" fmla="*/ 13515473 w 13830645"/>
              <a:gd name="connsiteY76" fmla="*/ 3592175 h 4261248"/>
              <a:gd name="connsiteX77" fmla="*/ 12857551 w 13830645"/>
              <a:gd name="connsiteY77" fmla="*/ 3714838 h 4261248"/>
              <a:gd name="connsiteX78" fmla="*/ 12578771 w 13830645"/>
              <a:gd name="connsiteY78" fmla="*/ 3770594 h 4261248"/>
              <a:gd name="connsiteX79" fmla="*/ 12545317 w 13830645"/>
              <a:gd name="connsiteY79" fmla="*/ 3781745 h 4261248"/>
              <a:gd name="connsiteX80" fmla="*/ 12199629 w 13830645"/>
              <a:gd name="connsiteY80" fmla="*/ 3859804 h 4261248"/>
              <a:gd name="connsiteX81" fmla="*/ 11798185 w 13830645"/>
              <a:gd name="connsiteY81" fmla="*/ 3937863 h 4261248"/>
              <a:gd name="connsiteX82" fmla="*/ 11764732 w 13830645"/>
              <a:gd name="connsiteY82" fmla="*/ 3949014 h 4261248"/>
              <a:gd name="connsiteX83" fmla="*/ 11575161 w 13830645"/>
              <a:gd name="connsiteY83" fmla="*/ 4004770 h 4261248"/>
              <a:gd name="connsiteX84" fmla="*/ 11530556 w 13830645"/>
              <a:gd name="connsiteY84" fmla="*/ 4015921 h 4261248"/>
              <a:gd name="connsiteX85" fmla="*/ 11184868 w 13830645"/>
              <a:gd name="connsiteY85" fmla="*/ 4116282 h 4261248"/>
              <a:gd name="connsiteX86" fmla="*/ 11129112 w 13830645"/>
              <a:gd name="connsiteY86" fmla="*/ 4127433 h 4261248"/>
              <a:gd name="connsiteX87" fmla="*/ 10683064 w 13830645"/>
              <a:gd name="connsiteY87" fmla="*/ 4194341 h 4261248"/>
              <a:gd name="connsiteX88" fmla="*/ 10638459 w 13830645"/>
              <a:gd name="connsiteY88" fmla="*/ 4205492 h 4261248"/>
              <a:gd name="connsiteX89" fmla="*/ 10225864 w 13830645"/>
              <a:gd name="connsiteY89" fmla="*/ 4227794 h 4261248"/>
              <a:gd name="connsiteX90" fmla="*/ 9389522 w 13830645"/>
              <a:gd name="connsiteY90" fmla="*/ 4261248 h 4261248"/>
              <a:gd name="connsiteX91" fmla="*/ 8475122 w 13830645"/>
              <a:gd name="connsiteY91" fmla="*/ 4250097 h 4261248"/>
              <a:gd name="connsiteX92" fmla="*/ 7917561 w 13830645"/>
              <a:gd name="connsiteY92" fmla="*/ 4216643 h 4261248"/>
              <a:gd name="connsiteX93" fmla="*/ 7248488 w 13830645"/>
              <a:gd name="connsiteY93" fmla="*/ 4127433 h 4261248"/>
              <a:gd name="connsiteX94" fmla="*/ 7203883 w 13830645"/>
              <a:gd name="connsiteY94" fmla="*/ 4116282 h 4261248"/>
              <a:gd name="connsiteX95" fmla="*/ 5921493 w 13830645"/>
              <a:gd name="connsiteY95" fmla="*/ 4060526 h 4261248"/>
              <a:gd name="connsiteX96" fmla="*/ 5888039 w 13830645"/>
              <a:gd name="connsiteY96" fmla="*/ 4049375 h 4261248"/>
              <a:gd name="connsiteX97" fmla="*/ 4929034 w 13830645"/>
              <a:gd name="connsiteY97" fmla="*/ 4071677 h 4261248"/>
              <a:gd name="connsiteX98" fmla="*/ 4873278 w 13830645"/>
              <a:gd name="connsiteY98" fmla="*/ 4082828 h 4261248"/>
              <a:gd name="connsiteX99" fmla="*/ 4527590 w 13830645"/>
              <a:gd name="connsiteY99" fmla="*/ 4105131 h 4261248"/>
              <a:gd name="connsiteX100" fmla="*/ 2765698 w 13830645"/>
              <a:gd name="connsiteY100" fmla="*/ 4082828 h 4261248"/>
              <a:gd name="connsiteX101" fmla="*/ 2498068 w 13830645"/>
              <a:gd name="connsiteY101" fmla="*/ 4060526 h 4261248"/>
              <a:gd name="connsiteX102" fmla="*/ 2029717 w 13830645"/>
              <a:gd name="connsiteY102" fmla="*/ 4027072 h 4261248"/>
              <a:gd name="connsiteX103" fmla="*/ 1973961 w 13830645"/>
              <a:gd name="connsiteY103" fmla="*/ 4015921 h 4261248"/>
              <a:gd name="connsiteX104" fmla="*/ 1750937 w 13830645"/>
              <a:gd name="connsiteY104" fmla="*/ 3993619 h 4261248"/>
              <a:gd name="connsiteX105" fmla="*/ 1382946 w 13830645"/>
              <a:gd name="connsiteY105" fmla="*/ 3904409 h 4261248"/>
              <a:gd name="connsiteX106" fmla="*/ 936898 w 13830645"/>
              <a:gd name="connsiteY106" fmla="*/ 3792897 h 4261248"/>
              <a:gd name="connsiteX107" fmla="*/ 892293 w 13830645"/>
              <a:gd name="connsiteY107" fmla="*/ 3770594 h 4261248"/>
              <a:gd name="connsiteX108" fmla="*/ 691571 w 13830645"/>
              <a:gd name="connsiteY108" fmla="*/ 3681384 h 4261248"/>
              <a:gd name="connsiteX109" fmla="*/ 457395 w 13830645"/>
              <a:gd name="connsiteY109" fmla="*/ 3424906 h 4261248"/>
              <a:gd name="connsiteX110" fmla="*/ 301278 w 13830645"/>
              <a:gd name="connsiteY110" fmla="*/ 3190731 h 4261248"/>
              <a:gd name="connsiteX111" fmla="*/ 290127 w 13830645"/>
              <a:gd name="connsiteY111" fmla="*/ 3157277 h 4261248"/>
              <a:gd name="connsiteX112" fmla="*/ 278976 w 13830645"/>
              <a:gd name="connsiteY112" fmla="*/ 3056916 h 4261248"/>
              <a:gd name="connsiteX113" fmla="*/ 256673 w 13830645"/>
              <a:gd name="connsiteY113" fmla="*/ 3034614 h 4261248"/>
              <a:gd name="connsiteX114" fmla="*/ 245522 w 13830645"/>
              <a:gd name="connsiteY114" fmla="*/ 2722380 h 4261248"/>
              <a:gd name="connsiteX115" fmla="*/ 200917 w 13830645"/>
              <a:gd name="connsiteY115" fmla="*/ 2555111 h 4261248"/>
              <a:gd name="connsiteX116" fmla="*/ 156312 w 13830645"/>
              <a:gd name="connsiteY116" fmla="*/ 2376692 h 4261248"/>
              <a:gd name="connsiteX117" fmla="*/ 111707 w 13830645"/>
              <a:gd name="connsiteY117" fmla="*/ 2220575 h 4261248"/>
              <a:gd name="connsiteX118" fmla="*/ 33649 w 13830645"/>
              <a:gd name="connsiteY118" fmla="*/ 2031004 h 4261248"/>
              <a:gd name="connsiteX119" fmla="*/ 195 w 13830645"/>
              <a:gd name="connsiteY119" fmla="*/ 1774526 h 4261248"/>
              <a:gd name="connsiteX120" fmla="*/ 22498 w 13830645"/>
              <a:gd name="connsiteY120" fmla="*/ 1540350 h 4261248"/>
              <a:gd name="connsiteX121" fmla="*/ 55951 w 13830645"/>
              <a:gd name="connsiteY121" fmla="*/ 1495745 h 4261248"/>
              <a:gd name="connsiteX0" fmla="*/ 55951 w 13830645"/>
              <a:gd name="connsiteY0" fmla="*/ 1495745 h 4261248"/>
              <a:gd name="connsiteX1" fmla="*/ 55951 w 13830645"/>
              <a:gd name="connsiteY1" fmla="*/ 1495745 h 4261248"/>
              <a:gd name="connsiteX2" fmla="*/ 234371 w 13830645"/>
              <a:gd name="connsiteY2" fmla="*/ 1361931 h 4261248"/>
              <a:gd name="connsiteX3" fmla="*/ 535454 w 13830645"/>
              <a:gd name="connsiteY3" fmla="*/ 1127755 h 4261248"/>
              <a:gd name="connsiteX4" fmla="*/ 1260283 w 13830645"/>
              <a:gd name="connsiteY4" fmla="*/ 614799 h 4261248"/>
              <a:gd name="connsiteX5" fmla="*/ 1617122 w 13830645"/>
              <a:gd name="connsiteY5" fmla="*/ 302565 h 4261248"/>
              <a:gd name="connsiteX6" fmla="*/ 1907054 w 13830645"/>
              <a:gd name="connsiteY6" fmla="*/ 68389 h 4261248"/>
              <a:gd name="connsiteX7" fmla="*/ 2007415 w 13830645"/>
              <a:gd name="connsiteY7" fmla="*/ 12633 h 4261248"/>
              <a:gd name="connsiteX8" fmla="*/ 2040868 w 13830645"/>
              <a:gd name="connsiteY8" fmla="*/ 23784 h 4261248"/>
              <a:gd name="connsiteX9" fmla="*/ 2230440 w 13830645"/>
              <a:gd name="connsiteY9" fmla="*/ 302565 h 4261248"/>
              <a:gd name="connsiteX10" fmla="*/ 2341952 w 13830645"/>
              <a:gd name="connsiteY10" fmla="*/ 380624 h 4261248"/>
              <a:gd name="connsiteX11" fmla="*/ 2442312 w 13830645"/>
              <a:gd name="connsiteY11" fmla="*/ 458682 h 4261248"/>
              <a:gd name="connsiteX12" fmla="*/ 2788000 w 13830645"/>
              <a:gd name="connsiteY12" fmla="*/ 782067 h 4261248"/>
              <a:gd name="connsiteX13" fmla="*/ 3033327 w 13830645"/>
              <a:gd name="connsiteY13" fmla="*/ 1038545 h 4261248"/>
              <a:gd name="connsiteX14" fmla="*/ 3167142 w 13830645"/>
              <a:gd name="connsiteY14" fmla="*/ 1138906 h 4261248"/>
              <a:gd name="connsiteX15" fmla="*/ 3323259 w 13830645"/>
              <a:gd name="connsiteY15" fmla="*/ 1071999 h 4261248"/>
              <a:gd name="connsiteX16" fmla="*/ 3657795 w 13830645"/>
              <a:gd name="connsiteY16" fmla="*/ 826672 h 4261248"/>
              <a:gd name="connsiteX17" fmla="*/ 3680098 w 13830645"/>
              <a:gd name="connsiteY17" fmla="*/ 804370 h 4261248"/>
              <a:gd name="connsiteX18" fmla="*/ 4070390 w 13830645"/>
              <a:gd name="connsiteY18" fmla="*/ 559043 h 4261248"/>
              <a:gd name="connsiteX19" fmla="*/ 4259961 w 13830645"/>
              <a:gd name="connsiteY19" fmla="*/ 447531 h 4261248"/>
              <a:gd name="connsiteX20" fmla="*/ 4482985 w 13830645"/>
              <a:gd name="connsiteY20" fmla="*/ 291414 h 4261248"/>
              <a:gd name="connsiteX21" fmla="*/ 4572195 w 13830645"/>
              <a:gd name="connsiteY21" fmla="*/ 213355 h 4261248"/>
              <a:gd name="connsiteX22" fmla="*/ 4616800 w 13830645"/>
              <a:gd name="connsiteY22" fmla="*/ 224506 h 4261248"/>
              <a:gd name="connsiteX23" fmla="*/ 4694859 w 13830645"/>
              <a:gd name="connsiteY23" fmla="*/ 280263 h 4261248"/>
              <a:gd name="connsiteX24" fmla="*/ 4984790 w 13830645"/>
              <a:gd name="connsiteY24" fmla="*/ 525589 h 4261248"/>
              <a:gd name="connsiteX25" fmla="*/ 5586956 w 13830645"/>
              <a:gd name="connsiteY25" fmla="*/ 860126 h 4261248"/>
              <a:gd name="connsiteX26" fmla="*/ 5854585 w 13830645"/>
              <a:gd name="connsiteY26" fmla="*/ 982789 h 4261248"/>
              <a:gd name="connsiteX27" fmla="*/ 5954946 w 13830645"/>
              <a:gd name="connsiteY27" fmla="*/ 960487 h 4261248"/>
              <a:gd name="connsiteX28" fmla="*/ 6155668 w 13830645"/>
              <a:gd name="connsiteY28" fmla="*/ 860126 h 4261248"/>
              <a:gd name="connsiteX29" fmla="*/ 6189122 w 13830645"/>
              <a:gd name="connsiteY29" fmla="*/ 837824 h 4261248"/>
              <a:gd name="connsiteX30" fmla="*/ 6735532 w 13830645"/>
              <a:gd name="connsiteY30" fmla="*/ 547892 h 4261248"/>
              <a:gd name="connsiteX31" fmla="*/ 7025464 w 13830645"/>
              <a:gd name="connsiteY31" fmla="*/ 369472 h 4261248"/>
              <a:gd name="connsiteX32" fmla="*/ 7159278 w 13830645"/>
              <a:gd name="connsiteY32" fmla="*/ 313716 h 4261248"/>
              <a:gd name="connsiteX33" fmla="*/ 7215034 w 13830645"/>
              <a:gd name="connsiteY33" fmla="*/ 280263 h 4261248"/>
              <a:gd name="connsiteX34" fmla="*/ 7426907 w 13830645"/>
              <a:gd name="connsiteY34" fmla="*/ 168750 h 4261248"/>
              <a:gd name="connsiteX35" fmla="*/ 7594176 w 13830645"/>
              <a:gd name="connsiteY35" fmla="*/ 46087 h 4261248"/>
              <a:gd name="connsiteX36" fmla="*/ 7984468 w 13830645"/>
              <a:gd name="connsiteY36" fmla="*/ 436380 h 4261248"/>
              <a:gd name="connsiteX37" fmla="*/ 8341307 w 13830645"/>
              <a:gd name="connsiteY37" fmla="*/ 815521 h 4261248"/>
              <a:gd name="connsiteX38" fmla="*/ 8352459 w 13830645"/>
              <a:gd name="connsiteY38" fmla="*/ 848975 h 4261248"/>
              <a:gd name="connsiteX39" fmla="*/ 8385912 w 13830645"/>
              <a:gd name="connsiteY39" fmla="*/ 860126 h 4261248"/>
              <a:gd name="connsiteX40" fmla="*/ 8408215 w 13830645"/>
              <a:gd name="connsiteY40" fmla="*/ 882428 h 4261248"/>
              <a:gd name="connsiteX41" fmla="*/ 8698146 w 13830645"/>
              <a:gd name="connsiteY41" fmla="*/ 748614 h 4261248"/>
              <a:gd name="connsiteX42" fmla="*/ 8731600 w 13830645"/>
              <a:gd name="connsiteY42" fmla="*/ 737463 h 4261248"/>
              <a:gd name="connsiteX43" fmla="*/ 9266859 w 13830645"/>
              <a:gd name="connsiteY43" fmla="*/ 473927 h 4261248"/>
              <a:gd name="connsiteX44" fmla="*/ 9523337 w 13830645"/>
              <a:gd name="connsiteY44" fmla="*/ 358321 h 4261248"/>
              <a:gd name="connsiteX45" fmla="*/ 9712907 w 13830645"/>
              <a:gd name="connsiteY45" fmla="*/ 269111 h 4261248"/>
              <a:gd name="connsiteX46" fmla="*/ 9869024 w 13830645"/>
              <a:gd name="connsiteY46" fmla="*/ 202204 h 4261248"/>
              <a:gd name="connsiteX47" fmla="*/ 9802117 w 13830645"/>
              <a:gd name="connsiteY47" fmla="*/ 124146 h 4261248"/>
              <a:gd name="connsiteX48" fmla="*/ 9947083 w 13830645"/>
              <a:gd name="connsiteY48" fmla="*/ 57238 h 4261248"/>
              <a:gd name="connsiteX49" fmla="*/ 10281620 w 13830645"/>
              <a:gd name="connsiteY49" fmla="*/ 34936 h 4261248"/>
              <a:gd name="connsiteX50" fmla="*/ 10694215 w 13830645"/>
              <a:gd name="connsiteY50" fmla="*/ 135297 h 4261248"/>
              <a:gd name="connsiteX51" fmla="*/ 10861483 w 13830645"/>
              <a:gd name="connsiteY51" fmla="*/ 525589 h 4261248"/>
              <a:gd name="connsiteX52" fmla="*/ 10950693 w 13830645"/>
              <a:gd name="connsiteY52" fmla="*/ 581345 h 4261248"/>
              <a:gd name="connsiteX53" fmla="*/ 10972995 w 13830645"/>
              <a:gd name="connsiteY53" fmla="*/ 603648 h 4261248"/>
              <a:gd name="connsiteX54" fmla="*/ 11039903 w 13830645"/>
              <a:gd name="connsiteY54" fmla="*/ 625950 h 4261248"/>
              <a:gd name="connsiteX55" fmla="*/ 11106810 w 13830645"/>
              <a:gd name="connsiteY55" fmla="*/ 692858 h 4261248"/>
              <a:gd name="connsiteX56" fmla="*/ 11196020 w 13830645"/>
              <a:gd name="connsiteY56" fmla="*/ 748614 h 4261248"/>
              <a:gd name="connsiteX57" fmla="*/ 11285229 w 13830645"/>
              <a:gd name="connsiteY57" fmla="*/ 837824 h 4261248"/>
              <a:gd name="connsiteX58" fmla="*/ 11329834 w 13830645"/>
              <a:gd name="connsiteY58" fmla="*/ 871277 h 4261248"/>
              <a:gd name="connsiteX59" fmla="*/ 11419044 w 13830645"/>
              <a:gd name="connsiteY59" fmla="*/ 949336 h 4261248"/>
              <a:gd name="connsiteX60" fmla="*/ 11575161 w 13830645"/>
              <a:gd name="connsiteY60" fmla="*/ 860126 h 4261248"/>
              <a:gd name="connsiteX61" fmla="*/ 11798185 w 13830645"/>
              <a:gd name="connsiteY61" fmla="*/ 681706 h 4261248"/>
              <a:gd name="connsiteX62" fmla="*/ 11853942 w 13830645"/>
              <a:gd name="connsiteY62" fmla="*/ 637102 h 4261248"/>
              <a:gd name="connsiteX63" fmla="*/ 12355746 w 13830645"/>
              <a:gd name="connsiteY63" fmla="*/ 358321 h 4261248"/>
              <a:gd name="connsiteX64" fmla="*/ 12634527 w 13830645"/>
              <a:gd name="connsiteY64" fmla="*/ 179902 h 4261248"/>
              <a:gd name="connsiteX65" fmla="*/ 12734888 w 13830645"/>
              <a:gd name="connsiteY65" fmla="*/ 135297 h 4261248"/>
              <a:gd name="connsiteX66" fmla="*/ 12812946 w 13830645"/>
              <a:gd name="connsiteY66" fmla="*/ 101843 h 4261248"/>
              <a:gd name="connsiteX67" fmla="*/ 12913307 w 13830645"/>
              <a:gd name="connsiteY67" fmla="*/ 135297 h 4261248"/>
              <a:gd name="connsiteX68" fmla="*/ 13002517 w 13830645"/>
              <a:gd name="connsiteY68" fmla="*/ 280263 h 4261248"/>
              <a:gd name="connsiteX69" fmla="*/ 13247844 w 13830645"/>
              <a:gd name="connsiteY69" fmla="*/ 782067 h 4261248"/>
              <a:gd name="connsiteX70" fmla="*/ 13482020 w 13830645"/>
              <a:gd name="connsiteY70" fmla="*/ 1339628 h 4261248"/>
              <a:gd name="connsiteX71" fmla="*/ 13705044 w 13830645"/>
              <a:gd name="connsiteY71" fmla="*/ 2131365 h 4261248"/>
              <a:gd name="connsiteX72" fmla="*/ 13794254 w 13830645"/>
              <a:gd name="connsiteY72" fmla="*/ 2700077 h 4261248"/>
              <a:gd name="connsiteX73" fmla="*/ 13827707 w 13830645"/>
              <a:gd name="connsiteY73" fmla="*/ 3090370 h 4261248"/>
              <a:gd name="connsiteX74" fmla="*/ 13816556 w 13830645"/>
              <a:gd name="connsiteY74" fmla="*/ 3357999 h 4261248"/>
              <a:gd name="connsiteX75" fmla="*/ 13716195 w 13830645"/>
              <a:gd name="connsiteY75" fmla="*/ 3458360 h 4261248"/>
              <a:gd name="connsiteX76" fmla="*/ 13515473 w 13830645"/>
              <a:gd name="connsiteY76" fmla="*/ 3592175 h 4261248"/>
              <a:gd name="connsiteX77" fmla="*/ 12857551 w 13830645"/>
              <a:gd name="connsiteY77" fmla="*/ 3714838 h 4261248"/>
              <a:gd name="connsiteX78" fmla="*/ 12578771 w 13830645"/>
              <a:gd name="connsiteY78" fmla="*/ 3770594 h 4261248"/>
              <a:gd name="connsiteX79" fmla="*/ 12545317 w 13830645"/>
              <a:gd name="connsiteY79" fmla="*/ 3781745 h 4261248"/>
              <a:gd name="connsiteX80" fmla="*/ 12199629 w 13830645"/>
              <a:gd name="connsiteY80" fmla="*/ 3859804 h 4261248"/>
              <a:gd name="connsiteX81" fmla="*/ 11798185 w 13830645"/>
              <a:gd name="connsiteY81" fmla="*/ 3937863 h 4261248"/>
              <a:gd name="connsiteX82" fmla="*/ 11764732 w 13830645"/>
              <a:gd name="connsiteY82" fmla="*/ 3949014 h 4261248"/>
              <a:gd name="connsiteX83" fmla="*/ 11575161 w 13830645"/>
              <a:gd name="connsiteY83" fmla="*/ 4004770 h 4261248"/>
              <a:gd name="connsiteX84" fmla="*/ 11530556 w 13830645"/>
              <a:gd name="connsiteY84" fmla="*/ 4015921 h 4261248"/>
              <a:gd name="connsiteX85" fmla="*/ 11184868 w 13830645"/>
              <a:gd name="connsiteY85" fmla="*/ 4116282 h 4261248"/>
              <a:gd name="connsiteX86" fmla="*/ 11129112 w 13830645"/>
              <a:gd name="connsiteY86" fmla="*/ 4127433 h 4261248"/>
              <a:gd name="connsiteX87" fmla="*/ 10683064 w 13830645"/>
              <a:gd name="connsiteY87" fmla="*/ 4194341 h 4261248"/>
              <a:gd name="connsiteX88" fmla="*/ 10638459 w 13830645"/>
              <a:gd name="connsiteY88" fmla="*/ 4205492 h 4261248"/>
              <a:gd name="connsiteX89" fmla="*/ 10225864 w 13830645"/>
              <a:gd name="connsiteY89" fmla="*/ 4227794 h 4261248"/>
              <a:gd name="connsiteX90" fmla="*/ 9389522 w 13830645"/>
              <a:gd name="connsiteY90" fmla="*/ 4261248 h 4261248"/>
              <a:gd name="connsiteX91" fmla="*/ 8475122 w 13830645"/>
              <a:gd name="connsiteY91" fmla="*/ 4250097 h 4261248"/>
              <a:gd name="connsiteX92" fmla="*/ 7917561 w 13830645"/>
              <a:gd name="connsiteY92" fmla="*/ 4216643 h 4261248"/>
              <a:gd name="connsiteX93" fmla="*/ 7248488 w 13830645"/>
              <a:gd name="connsiteY93" fmla="*/ 4127433 h 4261248"/>
              <a:gd name="connsiteX94" fmla="*/ 7203883 w 13830645"/>
              <a:gd name="connsiteY94" fmla="*/ 4116282 h 4261248"/>
              <a:gd name="connsiteX95" fmla="*/ 5921493 w 13830645"/>
              <a:gd name="connsiteY95" fmla="*/ 4060526 h 4261248"/>
              <a:gd name="connsiteX96" fmla="*/ 5888039 w 13830645"/>
              <a:gd name="connsiteY96" fmla="*/ 4049375 h 4261248"/>
              <a:gd name="connsiteX97" fmla="*/ 4929034 w 13830645"/>
              <a:gd name="connsiteY97" fmla="*/ 4071677 h 4261248"/>
              <a:gd name="connsiteX98" fmla="*/ 4873278 w 13830645"/>
              <a:gd name="connsiteY98" fmla="*/ 4082828 h 4261248"/>
              <a:gd name="connsiteX99" fmla="*/ 4527590 w 13830645"/>
              <a:gd name="connsiteY99" fmla="*/ 4105131 h 4261248"/>
              <a:gd name="connsiteX100" fmla="*/ 2765698 w 13830645"/>
              <a:gd name="connsiteY100" fmla="*/ 4082828 h 4261248"/>
              <a:gd name="connsiteX101" fmla="*/ 2498068 w 13830645"/>
              <a:gd name="connsiteY101" fmla="*/ 4060526 h 4261248"/>
              <a:gd name="connsiteX102" fmla="*/ 2029717 w 13830645"/>
              <a:gd name="connsiteY102" fmla="*/ 4027072 h 4261248"/>
              <a:gd name="connsiteX103" fmla="*/ 1973961 w 13830645"/>
              <a:gd name="connsiteY103" fmla="*/ 4015921 h 4261248"/>
              <a:gd name="connsiteX104" fmla="*/ 1750937 w 13830645"/>
              <a:gd name="connsiteY104" fmla="*/ 3993619 h 4261248"/>
              <a:gd name="connsiteX105" fmla="*/ 1382946 w 13830645"/>
              <a:gd name="connsiteY105" fmla="*/ 3904409 h 4261248"/>
              <a:gd name="connsiteX106" fmla="*/ 936898 w 13830645"/>
              <a:gd name="connsiteY106" fmla="*/ 3792897 h 4261248"/>
              <a:gd name="connsiteX107" fmla="*/ 892293 w 13830645"/>
              <a:gd name="connsiteY107" fmla="*/ 3770594 h 4261248"/>
              <a:gd name="connsiteX108" fmla="*/ 691571 w 13830645"/>
              <a:gd name="connsiteY108" fmla="*/ 3681384 h 4261248"/>
              <a:gd name="connsiteX109" fmla="*/ 457395 w 13830645"/>
              <a:gd name="connsiteY109" fmla="*/ 3424906 h 4261248"/>
              <a:gd name="connsiteX110" fmla="*/ 301278 w 13830645"/>
              <a:gd name="connsiteY110" fmla="*/ 3190731 h 4261248"/>
              <a:gd name="connsiteX111" fmla="*/ 290127 w 13830645"/>
              <a:gd name="connsiteY111" fmla="*/ 3157277 h 4261248"/>
              <a:gd name="connsiteX112" fmla="*/ 278976 w 13830645"/>
              <a:gd name="connsiteY112" fmla="*/ 3056916 h 4261248"/>
              <a:gd name="connsiteX113" fmla="*/ 256673 w 13830645"/>
              <a:gd name="connsiteY113" fmla="*/ 3034614 h 4261248"/>
              <a:gd name="connsiteX114" fmla="*/ 245522 w 13830645"/>
              <a:gd name="connsiteY114" fmla="*/ 2722380 h 4261248"/>
              <a:gd name="connsiteX115" fmla="*/ 200917 w 13830645"/>
              <a:gd name="connsiteY115" fmla="*/ 2555111 h 4261248"/>
              <a:gd name="connsiteX116" fmla="*/ 156312 w 13830645"/>
              <a:gd name="connsiteY116" fmla="*/ 2376692 h 4261248"/>
              <a:gd name="connsiteX117" fmla="*/ 111707 w 13830645"/>
              <a:gd name="connsiteY117" fmla="*/ 2220575 h 4261248"/>
              <a:gd name="connsiteX118" fmla="*/ 33649 w 13830645"/>
              <a:gd name="connsiteY118" fmla="*/ 2031004 h 4261248"/>
              <a:gd name="connsiteX119" fmla="*/ 195 w 13830645"/>
              <a:gd name="connsiteY119" fmla="*/ 1774526 h 4261248"/>
              <a:gd name="connsiteX120" fmla="*/ 22498 w 13830645"/>
              <a:gd name="connsiteY120" fmla="*/ 1540350 h 4261248"/>
              <a:gd name="connsiteX121" fmla="*/ 55951 w 13830645"/>
              <a:gd name="connsiteY121" fmla="*/ 1495745 h 4261248"/>
              <a:gd name="connsiteX0" fmla="*/ 55951 w 13830645"/>
              <a:gd name="connsiteY0" fmla="*/ 1495745 h 4261248"/>
              <a:gd name="connsiteX1" fmla="*/ 55951 w 13830645"/>
              <a:gd name="connsiteY1" fmla="*/ 1495745 h 4261248"/>
              <a:gd name="connsiteX2" fmla="*/ 234371 w 13830645"/>
              <a:gd name="connsiteY2" fmla="*/ 1361931 h 4261248"/>
              <a:gd name="connsiteX3" fmla="*/ 535454 w 13830645"/>
              <a:gd name="connsiteY3" fmla="*/ 1127755 h 4261248"/>
              <a:gd name="connsiteX4" fmla="*/ 1260283 w 13830645"/>
              <a:gd name="connsiteY4" fmla="*/ 614799 h 4261248"/>
              <a:gd name="connsiteX5" fmla="*/ 1617122 w 13830645"/>
              <a:gd name="connsiteY5" fmla="*/ 302565 h 4261248"/>
              <a:gd name="connsiteX6" fmla="*/ 1907054 w 13830645"/>
              <a:gd name="connsiteY6" fmla="*/ 68389 h 4261248"/>
              <a:gd name="connsiteX7" fmla="*/ 2007415 w 13830645"/>
              <a:gd name="connsiteY7" fmla="*/ 12633 h 4261248"/>
              <a:gd name="connsiteX8" fmla="*/ 2040868 w 13830645"/>
              <a:gd name="connsiteY8" fmla="*/ 23784 h 4261248"/>
              <a:gd name="connsiteX9" fmla="*/ 2230440 w 13830645"/>
              <a:gd name="connsiteY9" fmla="*/ 302565 h 4261248"/>
              <a:gd name="connsiteX10" fmla="*/ 2341952 w 13830645"/>
              <a:gd name="connsiteY10" fmla="*/ 380624 h 4261248"/>
              <a:gd name="connsiteX11" fmla="*/ 2442312 w 13830645"/>
              <a:gd name="connsiteY11" fmla="*/ 458682 h 4261248"/>
              <a:gd name="connsiteX12" fmla="*/ 2788000 w 13830645"/>
              <a:gd name="connsiteY12" fmla="*/ 782067 h 4261248"/>
              <a:gd name="connsiteX13" fmla="*/ 3033327 w 13830645"/>
              <a:gd name="connsiteY13" fmla="*/ 1038545 h 4261248"/>
              <a:gd name="connsiteX14" fmla="*/ 3167142 w 13830645"/>
              <a:gd name="connsiteY14" fmla="*/ 1138906 h 4261248"/>
              <a:gd name="connsiteX15" fmla="*/ 3323259 w 13830645"/>
              <a:gd name="connsiteY15" fmla="*/ 1071999 h 4261248"/>
              <a:gd name="connsiteX16" fmla="*/ 3657795 w 13830645"/>
              <a:gd name="connsiteY16" fmla="*/ 826672 h 4261248"/>
              <a:gd name="connsiteX17" fmla="*/ 3680098 w 13830645"/>
              <a:gd name="connsiteY17" fmla="*/ 804370 h 4261248"/>
              <a:gd name="connsiteX18" fmla="*/ 4070390 w 13830645"/>
              <a:gd name="connsiteY18" fmla="*/ 559043 h 4261248"/>
              <a:gd name="connsiteX19" fmla="*/ 4259961 w 13830645"/>
              <a:gd name="connsiteY19" fmla="*/ 447531 h 4261248"/>
              <a:gd name="connsiteX20" fmla="*/ 4482985 w 13830645"/>
              <a:gd name="connsiteY20" fmla="*/ 291414 h 4261248"/>
              <a:gd name="connsiteX21" fmla="*/ 4572195 w 13830645"/>
              <a:gd name="connsiteY21" fmla="*/ 213355 h 4261248"/>
              <a:gd name="connsiteX22" fmla="*/ 4616800 w 13830645"/>
              <a:gd name="connsiteY22" fmla="*/ 224506 h 4261248"/>
              <a:gd name="connsiteX23" fmla="*/ 4694859 w 13830645"/>
              <a:gd name="connsiteY23" fmla="*/ 280263 h 4261248"/>
              <a:gd name="connsiteX24" fmla="*/ 5185512 w 13830645"/>
              <a:gd name="connsiteY24" fmla="*/ 358321 h 4261248"/>
              <a:gd name="connsiteX25" fmla="*/ 5586956 w 13830645"/>
              <a:gd name="connsiteY25" fmla="*/ 860126 h 4261248"/>
              <a:gd name="connsiteX26" fmla="*/ 5854585 w 13830645"/>
              <a:gd name="connsiteY26" fmla="*/ 982789 h 4261248"/>
              <a:gd name="connsiteX27" fmla="*/ 5954946 w 13830645"/>
              <a:gd name="connsiteY27" fmla="*/ 960487 h 4261248"/>
              <a:gd name="connsiteX28" fmla="*/ 6155668 w 13830645"/>
              <a:gd name="connsiteY28" fmla="*/ 860126 h 4261248"/>
              <a:gd name="connsiteX29" fmla="*/ 6189122 w 13830645"/>
              <a:gd name="connsiteY29" fmla="*/ 837824 h 4261248"/>
              <a:gd name="connsiteX30" fmla="*/ 6735532 w 13830645"/>
              <a:gd name="connsiteY30" fmla="*/ 547892 h 4261248"/>
              <a:gd name="connsiteX31" fmla="*/ 7025464 w 13830645"/>
              <a:gd name="connsiteY31" fmla="*/ 369472 h 4261248"/>
              <a:gd name="connsiteX32" fmla="*/ 7159278 w 13830645"/>
              <a:gd name="connsiteY32" fmla="*/ 313716 h 4261248"/>
              <a:gd name="connsiteX33" fmla="*/ 7215034 w 13830645"/>
              <a:gd name="connsiteY33" fmla="*/ 280263 h 4261248"/>
              <a:gd name="connsiteX34" fmla="*/ 7426907 w 13830645"/>
              <a:gd name="connsiteY34" fmla="*/ 168750 h 4261248"/>
              <a:gd name="connsiteX35" fmla="*/ 7594176 w 13830645"/>
              <a:gd name="connsiteY35" fmla="*/ 46087 h 4261248"/>
              <a:gd name="connsiteX36" fmla="*/ 7984468 w 13830645"/>
              <a:gd name="connsiteY36" fmla="*/ 436380 h 4261248"/>
              <a:gd name="connsiteX37" fmla="*/ 8341307 w 13830645"/>
              <a:gd name="connsiteY37" fmla="*/ 815521 h 4261248"/>
              <a:gd name="connsiteX38" fmla="*/ 8352459 w 13830645"/>
              <a:gd name="connsiteY38" fmla="*/ 848975 h 4261248"/>
              <a:gd name="connsiteX39" fmla="*/ 8385912 w 13830645"/>
              <a:gd name="connsiteY39" fmla="*/ 860126 h 4261248"/>
              <a:gd name="connsiteX40" fmla="*/ 8408215 w 13830645"/>
              <a:gd name="connsiteY40" fmla="*/ 882428 h 4261248"/>
              <a:gd name="connsiteX41" fmla="*/ 8698146 w 13830645"/>
              <a:gd name="connsiteY41" fmla="*/ 748614 h 4261248"/>
              <a:gd name="connsiteX42" fmla="*/ 8731600 w 13830645"/>
              <a:gd name="connsiteY42" fmla="*/ 737463 h 4261248"/>
              <a:gd name="connsiteX43" fmla="*/ 9266859 w 13830645"/>
              <a:gd name="connsiteY43" fmla="*/ 473927 h 4261248"/>
              <a:gd name="connsiteX44" fmla="*/ 9523337 w 13830645"/>
              <a:gd name="connsiteY44" fmla="*/ 358321 h 4261248"/>
              <a:gd name="connsiteX45" fmla="*/ 9712907 w 13830645"/>
              <a:gd name="connsiteY45" fmla="*/ 269111 h 4261248"/>
              <a:gd name="connsiteX46" fmla="*/ 9869024 w 13830645"/>
              <a:gd name="connsiteY46" fmla="*/ 202204 h 4261248"/>
              <a:gd name="connsiteX47" fmla="*/ 9802117 w 13830645"/>
              <a:gd name="connsiteY47" fmla="*/ 124146 h 4261248"/>
              <a:gd name="connsiteX48" fmla="*/ 9947083 w 13830645"/>
              <a:gd name="connsiteY48" fmla="*/ 57238 h 4261248"/>
              <a:gd name="connsiteX49" fmla="*/ 10281620 w 13830645"/>
              <a:gd name="connsiteY49" fmla="*/ 34936 h 4261248"/>
              <a:gd name="connsiteX50" fmla="*/ 10694215 w 13830645"/>
              <a:gd name="connsiteY50" fmla="*/ 135297 h 4261248"/>
              <a:gd name="connsiteX51" fmla="*/ 10861483 w 13830645"/>
              <a:gd name="connsiteY51" fmla="*/ 525589 h 4261248"/>
              <a:gd name="connsiteX52" fmla="*/ 10950693 w 13830645"/>
              <a:gd name="connsiteY52" fmla="*/ 581345 h 4261248"/>
              <a:gd name="connsiteX53" fmla="*/ 10972995 w 13830645"/>
              <a:gd name="connsiteY53" fmla="*/ 603648 h 4261248"/>
              <a:gd name="connsiteX54" fmla="*/ 11039903 w 13830645"/>
              <a:gd name="connsiteY54" fmla="*/ 625950 h 4261248"/>
              <a:gd name="connsiteX55" fmla="*/ 11106810 w 13830645"/>
              <a:gd name="connsiteY55" fmla="*/ 692858 h 4261248"/>
              <a:gd name="connsiteX56" fmla="*/ 11196020 w 13830645"/>
              <a:gd name="connsiteY56" fmla="*/ 748614 h 4261248"/>
              <a:gd name="connsiteX57" fmla="*/ 11285229 w 13830645"/>
              <a:gd name="connsiteY57" fmla="*/ 837824 h 4261248"/>
              <a:gd name="connsiteX58" fmla="*/ 11329834 w 13830645"/>
              <a:gd name="connsiteY58" fmla="*/ 871277 h 4261248"/>
              <a:gd name="connsiteX59" fmla="*/ 11419044 w 13830645"/>
              <a:gd name="connsiteY59" fmla="*/ 949336 h 4261248"/>
              <a:gd name="connsiteX60" fmla="*/ 11575161 w 13830645"/>
              <a:gd name="connsiteY60" fmla="*/ 860126 h 4261248"/>
              <a:gd name="connsiteX61" fmla="*/ 11798185 w 13830645"/>
              <a:gd name="connsiteY61" fmla="*/ 681706 h 4261248"/>
              <a:gd name="connsiteX62" fmla="*/ 11853942 w 13830645"/>
              <a:gd name="connsiteY62" fmla="*/ 637102 h 4261248"/>
              <a:gd name="connsiteX63" fmla="*/ 12355746 w 13830645"/>
              <a:gd name="connsiteY63" fmla="*/ 358321 h 4261248"/>
              <a:gd name="connsiteX64" fmla="*/ 12634527 w 13830645"/>
              <a:gd name="connsiteY64" fmla="*/ 179902 h 4261248"/>
              <a:gd name="connsiteX65" fmla="*/ 12734888 w 13830645"/>
              <a:gd name="connsiteY65" fmla="*/ 135297 h 4261248"/>
              <a:gd name="connsiteX66" fmla="*/ 12812946 w 13830645"/>
              <a:gd name="connsiteY66" fmla="*/ 101843 h 4261248"/>
              <a:gd name="connsiteX67" fmla="*/ 12913307 w 13830645"/>
              <a:gd name="connsiteY67" fmla="*/ 135297 h 4261248"/>
              <a:gd name="connsiteX68" fmla="*/ 13002517 w 13830645"/>
              <a:gd name="connsiteY68" fmla="*/ 280263 h 4261248"/>
              <a:gd name="connsiteX69" fmla="*/ 13247844 w 13830645"/>
              <a:gd name="connsiteY69" fmla="*/ 782067 h 4261248"/>
              <a:gd name="connsiteX70" fmla="*/ 13482020 w 13830645"/>
              <a:gd name="connsiteY70" fmla="*/ 1339628 h 4261248"/>
              <a:gd name="connsiteX71" fmla="*/ 13705044 w 13830645"/>
              <a:gd name="connsiteY71" fmla="*/ 2131365 h 4261248"/>
              <a:gd name="connsiteX72" fmla="*/ 13794254 w 13830645"/>
              <a:gd name="connsiteY72" fmla="*/ 2700077 h 4261248"/>
              <a:gd name="connsiteX73" fmla="*/ 13827707 w 13830645"/>
              <a:gd name="connsiteY73" fmla="*/ 3090370 h 4261248"/>
              <a:gd name="connsiteX74" fmla="*/ 13816556 w 13830645"/>
              <a:gd name="connsiteY74" fmla="*/ 3357999 h 4261248"/>
              <a:gd name="connsiteX75" fmla="*/ 13716195 w 13830645"/>
              <a:gd name="connsiteY75" fmla="*/ 3458360 h 4261248"/>
              <a:gd name="connsiteX76" fmla="*/ 13515473 w 13830645"/>
              <a:gd name="connsiteY76" fmla="*/ 3592175 h 4261248"/>
              <a:gd name="connsiteX77" fmla="*/ 12857551 w 13830645"/>
              <a:gd name="connsiteY77" fmla="*/ 3714838 h 4261248"/>
              <a:gd name="connsiteX78" fmla="*/ 12578771 w 13830645"/>
              <a:gd name="connsiteY78" fmla="*/ 3770594 h 4261248"/>
              <a:gd name="connsiteX79" fmla="*/ 12545317 w 13830645"/>
              <a:gd name="connsiteY79" fmla="*/ 3781745 h 4261248"/>
              <a:gd name="connsiteX80" fmla="*/ 12199629 w 13830645"/>
              <a:gd name="connsiteY80" fmla="*/ 3859804 h 4261248"/>
              <a:gd name="connsiteX81" fmla="*/ 11798185 w 13830645"/>
              <a:gd name="connsiteY81" fmla="*/ 3937863 h 4261248"/>
              <a:gd name="connsiteX82" fmla="*/ 11764732 w 13830645"/>
              <a:gd name="connsiteY82" fmla="*/ 3949014 h 4261248"/>
              <a:gd name="connsiteX83" fmla="*/ 11575161 w 13830645"/>
              <a:gd name="connsiteY83" fmla="*/ 4004770 h 4261248"/>
              <a:gd name="connsiteX84" fmla="*/ 11530556 w 13830645"/>
              <a:gd name="connsiteY84" fmla="*/ 4015921 h 4261248"/>
              <a:gd name="connsiteX85" fmla="*/ 11184868 w 13830645"/>
              <a:gd name="connsiteY85" fmla="*/ 4116282 h 4261248"/>
              <a:gd name="connsiteX86" fmla="*/ 11129112 w 13830645"/>
              <a:gd name="connsiteY86" fmla="*/ 4127433 h 4261248"/>
              <a:gd name="connsiteX87" fmla="*/ 10683064 w 13830645"/>
              <a:gd name="connsiteY87" fmla="*/ 4194341 h 4261248"/>
              <a:gd name="connsiteX88" fmla="*/ 10638459 w 13830645"/>
              <a:gd name="connsiteY88" fmla="*/ 4205492 h 4261248"/>
              <a:gd name="connsiteX89" fmla="*/ 10225864 w 13830645"/>
              <a:gd name="connsiteY89" fmla="*/ 4227794 h 4261248"/>
              <a:gd name="connsiteX90" fmla="*/ 9389522 w 13830645"/>
              <a:gd name="connsiteY90" fmla="*/ 4261248 h 4261248"/>
              <a:gd name="connsiteX91" fmla="*/ 8475122 w 13830645"/>
              <a:gd name="connsiteY91" fmla="*/ 4250097 h 4261248"/>
              <a:gd name="connsiteX92" fmla="*/ 7917561 w 13830645"/>
              <a:gd name="connsiteY92" fmla="*/ 4216643 h 4261248"/>
              <a:gd name="connsiteX93" fmla="*/ 7248488 w 13830645"/>
              <a:gd name="connsiteY93" fmla="*/ 4127433 h 4261248"/>
              <a:gd name="connsiteX94" fmla="*/ 7203883 w 13830645"/>
              <a:gd name="connsiteY94" fmla="*/ 4116282 h 4261248"/>
              <a:gd name="connsiteX95" fmla="*/ 5921493 w 13830645"/>
              <a:gd name="connsiteY95" fmla="*/ 4060526 h 4261248"/>
              <a:gd name="connsiteX96" fmla="*/ 5888039 w 13830645"/>
              <a:gd name="connsiteY96" fmla="*/ 4049375 h 4261248"/>
              <a:gd name="connsiteX97" fmla="*/ 4929034 w 13830645"/>
              <a:gd name="connsiteY97" fmla="*/ 4071677 h 4261248"/>
              <a:gd name="connsiteX98" fmla="*/ 4873278 w 13830645"/>
              <a:gd name="connsiteY98" fmla="*/ 4082828 h 4261248"/>
              <a:gd name="connsiteX99" fmla="*/ 4527590 w 13830645"/>
              <a:gd name="connsiteY99" fmla="*/ 4105131 h 4261248"/>
              <a:gd name="connsiteX100" fmla="*/ 2765698 w 13830645"/>
              <a:gd name="connsiteY100" fmla="*/ 4082828 h 4261248"/>
              <a:gd name="connsiteX101" fmla="*/ 2498068 w 13830645"/>
              <a:gd name="connsiteY101" fmla="*/ 4060526 h 4261248"/>
              <a:gd name="connsiteX102" fmla="*/ 2029717 w 13830645"/>
              <a:gd name="connsiteY102" fmla="*/ 4027072 h 4261248"/>
              <a:gd name="connsiteX103" fmla="*/ 1973961 w 13830645"/>
              <a:gd name="connsiteY103" fmla="*/ 4015921 h 4261248"/>
              <a:gd name="connsiteX104" fmla="*/ 1750937 w 13830645"/>
              <a:gd name="connsiteY104" fmla="*/ 3993619 h 4261248"/>
              <a:gd name="connsiteX105" fmla="*/ 1382946 w 13830645"/>
              <a:gd name="connsiteY105" fmla="*/ 3904409 h 4261248"/>
              <a:gd name="connsiteX106" fmla="*/ 936898 w 13830645"/>
              <a:gd name="connsiteY106" fmla="*/ 3792897 h 4261248"/>
              <a:gd name="connsiteX107" fmla="*/ 892293 w 13830645"/>
              <a:gd name="connsiteY107" fmla="*/ 3770594 h 4261248"/>
              <a:gd name="connsiteX108" fmla="*/ 691571 w 13830645"/>
              <a:gd name="connsiteY108" fmla="*/ 3681384 h 4261248"/>
              <a:gd name="connsiteX109" fmla="*/ 457395 w 13830645"/>
              <a:gd name="connsiteY109" fmla="*/ 3424906 h 4261248"/>
              <a:gd name="connsiteX110" fmla="*/ 301278 w 13830645"/>
              <a:gd name="connsiteY110" fmla="*/ 3190731 h 4261248"/>
              <a:gd name="connsiteX111" fmla="*/ 290127 w 13830645"/>
              <a:gd name="connsiteY111" fmla="*/ 3157277 h 4261248"/>
              <a:gd name="connsiteX112" fmla="*/ 278976 w 13830645"/>
              <a:gd name="connsiteY112" fmla="*/ 3056916 h 4261248"/>
              <a:gd name="connsiteX113" fmla="*/ 256673 w 13830645"/>
              <a:gd name="connsiteY113" fmla="*/ 3034614 h 4261248"/>
              <a:gd name="connsiteX114" fmla="*/ 245522 w 13830645"/>
              <a:gd name="connsiteY114" fmla="*/ 2722380 h 4261248"/>
              <a:gd name="connsiteX115" fmla="*/ 200917 w 13830645"/>
              <a:gd name="connsiteY115" fmla="*/ 2555111 h 4261248"/>
              <a:gd name="connsiteX116" fmla="*/ 156312 w 13830645"/>
              <a:gd name="connsiteY116" fmla="*/ 2376692 h 4261248"/>
              <a:gd name="connsiteX117" fmla="*/ 111707 w 13830645"/>
              <a:gd name="connsiteY117" fmla="*/ 2220575 h 4261248"/>
              <a:gd name="connsiteX118" fmla="*/ 33649 w 13830645"/>
              <a:gd name="connsiteY118" fmla="*/ 2031004 h 4261248"/>
              <a:gd name="connsiteX119" fmla="*/ 195 w 13830645"/>
              <a:gd name="connsiteY119" fmla="*/ 1774526 h 4261248"/>
              <a:gd name="connsiteX120" fmla="*/ 22498 w 13830645"/>
              <a:gd name="connsiteY120" fmla="*/ 1540350 h 4261248"/>
              <a:gd name="connsiteX121" fmla="*/ 55951 w 13830645"/>
              <a:gd name="connsiteY121" fmla="*/ 1495745 h 4261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13830645" h="4261248">
                <a:moveTo>
                  <a:pt x="55951" y="1495745"/>
                </a:moveTo>
                <a:lnTo>
                  <a:pt x="55951" y="1495745"/>
                </a:lnTo>
                <a:lnTo>
                  <a:pt x="234371" y="1361931"/>
                </a:lnTo>
                <a:cubicBezTo>
                  <a:pt x="335235" y="1284524"/>
                  <a:pt x="428616" y="1196683"/>
                  <a:pt x="535454" y="1127755"/>
                </a:cubicBezTo>
                <a:cubicBezTo>
                  <a:pt x="884815" y="902361"/>
                  <a:pt x="923057" y="890711"/>
                  <a:pt x="1260283" y="614799"/>
                </a:cubicBezTo>
                <a:cubicBezTo>
                  <a:pt x="1382609" y="514714"/>
                  <a:pt x="1497855" y="406275"/>
                  <a:pt x="1617122" y="302565"/>
                </a:cubicBezTo>
                <a:cubicBezTo>
                  <a:pt x="1755129" y="182559"/>
                  <a:pt x="1767577" y="169122"/>
                  <a:pt x="1907054" y="68389"/>
                </a:cubicBezTo>
                <a:cubicBezTo>
                  <a:pt x="1972787" y="20915"/>
                  <a:pt x="1953336" y="30659"/>
                  <a:pt x="2007415" y="12633"/>
                </a:cubicBezTo>
                <a:cubicBezTo>
                  <a:pt x="2018566" y="16350"/>
                  <a:pt x="2003697" y="-24538"/>
                  <a:pt x="2040868" y="23784"/>
                </a:cubicBezTo>
                <a:cubicBezTo>
                  <a:pt x="2078039" y="72106"/>
                  <a:pt x="2180259" y="243092"/>
                  <a:pt x="2230440" y="302565"/>
                </a:cubicBezTo>
                <a:cubicBezTo>
                  <a:pt x="2280621" y="362038"/>
                  <a:pt x="2306640" y="354605"/>
                  <a:pt x="2341952" y="380624"/>
                </a:cubicBezTo>
                <a:cubicBezTo>
                  <a:pt x="2377264" y="406643"/>
                  <a:pt x="2367971" y="391775"/>
                  <a:pt x="2442312" y="458682"/>
                </a:cubicBezTo>
                <a:cubicBezTo>
                  <a:pt x="2516653" y="525589"/>
                  <a:pt x="2672771" y="674272"/>
                  <a:pt x="2788000" y="782067"/>
                </a:cubicBezTo>
                <a:cubicBezTo>
                  <a:pt x="2882478" y="870819"/>
                  <a:pt x="2844550" y="896963"/>
                  <a:pt x="3033327" y="1038545"/>
                </a:cubicBezTo>
                <a:lnTo>
                  <a:pt x="3167142" y="1138906"/>
                </a:lnTo>
                <a:cubicBezTo>
                  <a:pt x="3219181" y="1116604"/>
                  <a:pt x="3275494" y="1102395"/>
                  <a:pt x="3323259" y="1071999"/>
                </a:cubicBezTo>
                <a:cubicBezTo>
                  <a:pt x="3439923" y="997758"/>
                  <a:pt x="3547169" y="909642"/>
                  <a:pt x="3657795" y="826672"/>
                </a:cubicBezTo>
                <a:cubicBezTo>
                  <a:pt x="3666206" y="820364"/>
                  <a:pt x="3671278" y="810091"/>
                  <a:pt x="3680098" y="804370"/>
                </a:cubicBezTo>
                <a:cubicBezTo>
                  <a:pt x="3809016" y="720748"/>
                  <a:pt x="3939521" y="639578"/>
                  <a:pt x="4070390" y="559043"/>
                </a:cubicBezTo>
                <a:cubicBezTo>
                  <a:pt x="4132827" y="520620"/>
                  <a:pt x="4199901" y="489573"/>
                  <a:pt x="4259961" y="447531"/>
                </a:cubicBezTo>
                <a:cubicBezTo>
                  <a:pt x="4334302" y="395492"/>
                  <a:pt x="4418818" y="355580"/>
                  <a:pt x="4482985" y="291414"/>
                </a:cubicBezTo>
                <a:cubicBezTo>
                  <a:pt x="4548219" y="226181"/>
                  <a:pt x="4516873" y="250238"/>
                  <a:pt x="4572195" y="213355"/>
                </a:cubicBezTo>
                <a:cubicBezTo>
                  <a:pt x="4587063" y="217072"/>
                  <a:pt x="4603345" y="217167"/>
                  <a:pt x="4616800" y="224506"/>
                </a:cubicBezTo>
                <a:cubicBezTo>
                  <a:pt x="4644871" y="239818"/>
                  <a:pt x="4600074" y="257961"/>
                  <a:pt x="4694859" y="280263"/>
                </a:cubicBezTo>
                <a:cubicBezTo>
                  <a:pt x="4789644" y="302565"/>
                  <a:pt x="5084503" y="282003"/>
                  <a:pt x="5185512" y="358321"/>
                </a:cubicBezTo>
                <a:cubicBezTo>
                  <a:pt x="5335985" y="472012"/>
                  <a:pt x="5475444" y="756048"/>
                  <a:pt x="5586956" y="860126"/>
                </a:cubicBezTo>
                <a:cubicBezTo>
                  <a:pt x="5698468" y="964204"/>
                  <a:pt x="5739112" y="944298"/>
                  <a:pt x="5854585" y="982789"/>
                </a:cubicBezTo>
                <a:cubicBezTo>
                  <a:pt x="5888039" y="975355"/>
                  <a:pt x="5923209" y="973417"/>
                  <a:pt x="5954946" y="960487"/>
                </a:cubicBezTo>
                <a:cubicBezTo>
                  <a:pt x="6024222" y="932264"/>
                  <a:pt x="6089404" y="894836"/>
                  <a:pt x="6155668" y="860126"/>
                </a:cubicBezTo>
                <a:cubicBezTo>
                  <a:pt x="6167540" y="853907"/>
                  <a:pt x="6177322" y="844178"/>
                  <a:pt x="6189122" y="837824"/>
                </a:cubicBezTo>
                <a:cubicBezTo>
                  <a:pt x="6370665" y="740070"/>
                  <a:pt x="6555631" y="648637"/>
                  <a:pt x="6735532" y="547892"/>
                </a:cubicBezTo>
                <a:cubicBezTo>
                  <a:pt x="6834542" y="492446"/>
                  <a:pt x="6926144" y="424360"/>
                  <a:pt x="7025464" y="369472"/>
                </a:cubicBezTo>
                <a:cubicBezTo>
                  <a:pt x="7067757" y="346099"/>
                  <a:pt x="7115556" y="334291"/>
                  <a:pt x="7159278" y="313716"/>
                </a:cubicBezTo>
                <a:cubicBezTo>
                  <a:pt x="7178889" y="304487"/>
                  <a:pt x="7195976" y="290586"/>
                  <a:pt x="7215034" y="280263"/>
                </a:cubicBezTo>
                <a:cubicBezTo>
                  <a:pt x="7285209" y="242251"/>
                  <a:pt x="7362548" y="215946"/>
                  <a:pt x="7426907" y="168750"/>
                </a:cubicBezTo>
                <a:lnTo>
                  <a:pt x="7594176" y="46087"/>
                </a:lnTo>
                <a:cubicBezTo>
                  <a:pt x="7824901" y="84541"/>
                  <a:pt x="7646633" y="40073"/>
                  <a:pt x="7984468" y="436380"/>
                </a:cubicBezTo>
                <a:cubicBezTo>
                  <a:pt x="8269028" y="770192"/>
                  <a:pt x="8136686" y="656373"/>
                  <a:pt x="8341307" y="815521"/>
                </a:cubicBezTo>
                <a:cubicBezTo>
                  <a:pt x="8345024" y="826672"/>
                  <a:pt x="8344147" y="840663"/>
                  <a:pt x="8352459" y="848975"/>
                </a:cubicBezTo>
                <a:cubicBezTo>
                  <a:pt x="8360770" y="857286"/>
                  <a:pt x="8375833" y="854079"/>
                  <a:pt x="8385912" y="860126"/>
                </a:cubicBezTo>
                <a:cubicBezTo>
                  <a:pt x="8394927" y="865535"/>
                  <a:pt x="8400781" y="874994"/>
                  <a:pt x="8408215" y="882428"/>
                </a:cubicBezTo>
                <a:lnTo>
                  <a:pt x="8698146" y="748614"/>
                </a:lnTo>
                <a:cubicBezTo>
                  <a:pt x="8708872" y="743806"/>
                  <a:pt x="8636815" y="783244"/>
                  <a:pt x="8731600" y="737463"/>
                </a:cubicBezTo>
                <a:cubicBezTo>
                  <a:pt x="8826385" y="691682"/>
                  <a:pt x="9073571" y="576641"/>
                  <a:pt x="9266859" y="473927"/>
                </a:cubicBezTo>
                <a:lnTo>
                  <a:pt x="9523337" y="358321"/>
                </a:lnTo>
                <a:cubicBezTo>
                  <a:pt x="9597678" y="324185"/>
                  <a:pt x="9649717" y="298848"/>
                  <a:pt x="9712907" y="269111"/>
                </a:cubicBezTo>
                <a:cubicBezTo>
                  <a:pt x="9764506" y="245808"/>
                  <a:pt x="9854156" y="226365"/>
                  <a:pt x="9869024" y="202204"/>
                </a:cubicBezTo>
                <a:cubicBezTo>
                  <a:pt x="9883892" y="178043"/>
                  <a:pt x="9789107" y="148307"/>
                  <a:pt x="9802117" y="124146"/>
                </a:cubicBezTo>
                <a:cubicBezTo>
                  <a:pt x="9815127" y="99985"/>
                  <a:pt x="9893185" y="81399"/>
                  <a:pt x="9947083" y="57238"/>
                </a:cubicBezTo>
                <a:cubicBezTo>
                  <a:pt x="10000981" y="33077"/>
                  <a:pt x="10186835" y="33077"/>
                  <a:pt x="10281620" y="34936"/>
                </a:cubicBezTo>
                <a:cubicBezTo>
                  <a:pt x="10383839" y="53521"/>
                  <a:pt x="10597571" y="53522"/>
                  <a:pt x="10694215" y="135297"/>
                </a:cubicBezTo>
                <a:cubicBezTo>
                  <a:pt x="10790859" y="217072"/>
                  <a:pt x="10818737" y="451248"/>
                  <a:pt x="10861483" y="525589"/>
                </a:cubicBezTo>
                <a:cubicBezTo>
                  <a:pt x="10904229" y="599930"/>
                  <a:pt x="10921965" y="561235"/>
                  <a:pt x="10950693" y="581345"/>
                </a:cubicBezTo>
                <a:cubicBezTo>
                  <a:pt x="10959306" y="587374"/>
                  <a:pt x="10963591" y="598946"/>
                  <a:pt x="10972995" y="603648"/>
                </a:cubicBezTo>
                <a:cubicBezTo>
                  <a:pt x="10994022" y="614162"/>
                  <a:pt x="11039903" y="625950"/>
                  <a:pt x="11039903" y="625950"/>
                </a:cubicBezTo>
                <a:cubicBezTo>
                  <a:pt x="11062205" y="648253"/>
                  <a:pt x="11078599" y="678753"/>
                  <a:pt x="11106810" y="692858"/>
                </a:cubicBezTo>
                <a:cubicBezTo>
                  <a:pt x="11147323" y="713114"/>
                  <a:pt x="11161277" y="716766"/>
                  <a:pt x="11196020" y="748614"/>
                </a:cubicBezTo>
                <a:cubicBezTo>
                  <a:pt x="11227020" y="777031"/>
                  <a:pt x="11251586" y="812592"/>
                  <a:pt x="11285229" y="837824"/>
                </a:cubicBezTo>
                <a:cubicBezTo>
                  <a:pt x="11300097" y="848975"/>
                  <a:pt x="11315943" y="858930"/>
                  <a:pt x="11329834" y="871277"/>
                </a:cubicBezTo>
                <a:cubicBezTo>
                  <a:pt x="11427688" y="958258"/>
                  <a:pt x="11347087" y="901364"/>
                  <a:pt x="11419044" y="949336"/>
                </a:cubicBezTo>
                <a:cubicBezTo>
                  <a:pt x="11471083" y="919599"/>
                  <a:pt x="11526195" y="894690"/>
                  <a:pt x="11575161" y="860126"/>
                </a:cubicBezTo>
                <a:cubicBezTo>
                  <a:pt x="11652939" y="805224"/>
                  <a:pt x="11723843" y="741179"/>
                  <a:pt x="11798185" y="681706"/>
                </a:cubicBezTo>
                <a:cubicBezTo>
                  <a:pt x="11816770" y="666838"/>
                  <a:pt x="11832941" y="648302"/>
                  <a:pt x="11853942" y="637102"/>
                </a:cubicBezTo>
                <a:cubicBezTo>
                  <a:pt x="12002280" y="557988"/>
                  <a:pt x="12234019" y="436226"/>
                  <a:pt x="12355746" y="358321"/>
                </a:cubicBezTo>
                <a:cubicBezTo>
                  <a:pt x="12448673" y="298848"/>
                  <a:pt x="12533707" y="224711"/>
                  <a:pt x="12634527" y="179902"/>
                </a:cubicBezTo>
                <a:cubicBezTo>
                  <a:pt x="12667981" y="165034"/>
                  <a:pt x="12701095" y="149378"/>
                  <a:pt x="12734888" y="135297"/>
                </a:cubicBezTo>
                <a:cubicBezTo>
                  <a:pt x="12833330" y="94279"/>
                  <a:pt x="12688225" y="164203"/>
                  <a:pt x="12812946" y="101843"/>
                </a:cubicBezTo>
                <a:cubicBezTo>
                  <a:pt x="12846400" y="112994"/>
                  <a:pt x="12887628" y="111129"/>
                  <a:pt x="12913307" y="135297"/>
                </a:cubicBezTo>
                <a:cubicBezTo>
                  <a:pt x="12954624" y="174184"/>
                  <a:pt x="12976450" y="229867"/>
                  <a:pt x="13002517" y="280263"/>
                </a:cubicBezTo>
                <a:cubicBezTo>
                  <a:pt x="13088056" y="445638"/>
                  <a:pt x="13175746" y="610405"/>
                  <a:pt x="13247844" y="782067"/>
                </a:cubicBezTo>
                <a:cubicBezTo>
                  <a:pt x="13325903" y="967921"/>
                  <a:pt x="13424474" y="1146436"/>
                  <a:pt x="13482020" y="1339628"/>
                </a:cubicBezTo>
                <a:cubicBezTo>
                  <a:pt x="13554810" y="1583994"/>
                  <a:pt x="13649202" y="1872462"/>
                  <a:pt x="13705044" y="2131365"/>
                </a:cubicBezTo>
                <a:cubicBezTo>
                  <a:pt x="13748103" y="2331001"/>
                  <a:pt x="13773744" y="2498392"/>
                  <a:pt x="13794254" y="2700077"/>
                </a:cubicBezTo>
                <a:cubicBezTo>
                  <a:pt x="13807465" y="2829982"/>
                  <a:pt x="13816556" y="2960272"/>
                  <a:pt x="13827707" y="3090370"/>
                </a:cubicBezTo>
                <a:cubicBezTo>
                  <a:pt x="13823990" y="3179580"/>
                  <a:pt x="13842450" y="3272549"/>
                  <a:pt x="13816556" y="3357999"/>
                </a:cubicBezTo>
                <a:cubicBezTo>
                  <a:pt x="13802836" y="3403276"/>
                  <a:pt x="13753540" y="3429314"/>
                  <a:pt x="13716195" y="3458360"/>
                </a:cubicBezTo>
                <a:cubicBezTo>
                  <a:pt x="13652721" y="3507729"/>
                  <a:pt x="13586983" y="3555398"/>
                  <a:pt x="13515473" y="3592175"/>
                </a:cubicBezTo>
                <a:cubicBezTo>
                  <a:pt x="13314178" y="3695698"/>
                  <a:pt x="13072113" y="3688018"/>
                  <a:pt x="12857551" y="3714838"/>
                </a:cubicBezTo>
                <a:cubicBezTo>
                  <a:pt x="12787715" y="3723567"/>
                  <a:pt x="12594873" y="3766935"/>
                  <a:pt x="12578771" y="3770594"/>
                </a:cubicBezTo>
                <a:cubicBezTo>
                  <a:pt x="12567309" y="3773199"/>
                  <a:pt x="12556759" y="3779053"/>
                  <a:pt x="12545317" y="3781745"/>
                </a:cubicBezTo>
                <a:lnTo>
                  <a:pt x="12199629" y="3859804"/>
                </a:lnTo>
                <a:cubicBezTo>
                  <a:pt x="12066190" y="3887687"/>
                  <a:pt x="11931725" y="3910470"/>
                  <a:pt x="11798185" y="3937863"/>
                </a:cubicBezTo>
                <a:cubicBezTo>
                  <a:pt x="11786671" y="3940225"/>
                  <a:pt x="11775990" y="3945636"/>
                  <a:pt x="11764732" y="3949014"/>
                </a:cubicBezTo>
                <a:lnTo>
                  <a:pt x="11575161" y="4004770"/>
                </a:lnTo>
                <a:cubicBezTo>
                  <a:pt x="11560425" y="4008980"/>
                  <a:pt x="11545292" y="4011711"/>
                  <a:pt x="11530556" y="4015921"/>
                </a:cubicBezTo>
                <a:lnTo>
                  <a:pt x="11184868" y="4116282"/>
                </a:lnTo>
                <a:cubicBezTo>
                  <a:pt x="11166606" y="4121355"/>
                  <a:pt x="11147840" y="4124520"/>
                  <a:pt x="11129112" y="4127433"/>
                </a:cubicBezTo>
                <a:lnTo>
                  <a:pt x="10683064" y="4194341"/>
                </a:lnTo>
                <a:cubicBezTo>
                  <a:pt x="10667928" y="4196749"/>
                  <a:pt x="10653744" y="4204374"/>
                  <a:pt x="10638459" y="4205492"/>
                </a:cubicBezTo>
                <a:cubicBezTo>
                  <a:pt x="10501094" y="4215543"/>
                  <a:pt x="10363396" y="4220360"/>
                  <a:pt x="10225864" y="4227794"/>
                </a:cubicBezTo>
                <a:cubicBezTo>
                  <a:pt x="9905381" y="4263403"/>
                  <a:pt x="9985484" y="4257221"/>
                  <a:pt x="9389522" y="4261248"/>
                </a:cubicBezTo>
                <a:lnTo>
                  <a:pt x="8475122" y="4250097"/>
                </a:lnTo>
                <a:cubicBezTo>
                  <a:pt x="8254684" y="4239344"/>
                  <a:pt x="8109924" y="4241734"/>
                  <a:pt x="7917561" y="4216643"/>
                </a:cubicBezTo>
                <a:lnTo>
                  <a:pt x="7248488" y="4127433"/>
                </a:lnTo>
                <a:cubicBezTo>
                  <a:pt x="7233311" y="4125299"/>
                  <a:pt x="7219136" y="4117777"/>
                  <a:pt x="7203883" y="4116282"/>
                </a:cubicBezTo>
                <a:cubicBezTo>
                  <a:pt x="6548322" y="4052011"/>
                  <a:pt x="6681469" y="4071702"/>
                  <a:pt x="5921493" y="4060526"/>
                </a:cubicBezTo>
                <a:cubicBezTo>
                  <a:pt x="5910342" y="4056809"/>
                  <a:pt x="5899793" y="4049243"/>
                  <a:pt x="5888039" y="4049375"/>
                </a:cubicBezTo>
                <a:cubicBezTo>
                  <a:pt x="5568304" y="4052967"/>
                  <a:pt x="5248615" y="4061142"/>
                  <a:pt x="4929034" y="4071677"/>
                </a:cubicBezTo>
                <a:cubicBezTo>
                  <a:pt x="4910091" y="4072301"/>
                  <a:pt x="4892166" y="4081254"/>
                  <a:pt x="4873278" y="4082828"/>
                </a:cubicBezTo>
                <a:cubicBezTo>
                  <a:pt x="4758208" y="4092417"/>
                  <a:pt x="4642819" y="4097697"/>
                  <a:pt x="4527590" y="4105131"/>
                </a:cubicBezTo>
                <a:cubicBezTo>
                  <a:pt x="3970386" y="4290866"/>
                  <a:pt x="3352813" y="4099228"/>
                  <a:pt x="2765698" y="4082828"/>
                </a:cubicBezTo>
                <a:cubicBezTo>
                  <a:pt x="2676214" y="4080328"/>
                  <a:pt x="2587331" y="4067288"/>
                  <a:pt x="2498068" y="4060526"/>
                </a:cubicBezTo>
                <a:lnTo>
                  <a:pt x="2029717" y="4027072"/>
                </a:lnTo>
                <a:cubicBezTo>
                  <a:pt x="2011132" y="4023355"/>
                  <a:pt x="1992779" y="4018179"/>
                  <a:pt x="1973961" y="4015921"/>
                </a:cubicBezTo>
                <a:cubicBezTo>
                  <a:pt x="1899781" y="4007020"/>
                  <a:pt x="1824354" y="4007471"/>
                  <a:pt x="1750937" y="3993619"/>
                </a:cubicBezTo>
                <a:cubicBezTo>
                  <a:pt x="1626909" y="3970217"/>
                  <a:pt x="1507445" y="3925159"/>
                  <a:pt x="1382946" y="3904409"/>
                </a:cubicBezTo>
                <a:cubicBezTo>
                  <a:pt x="1201072" y="3874097"/>
                  <a:pt x="1257021" y="3885565"/>
                  <a:pt x="936898" y="3792897"/>
                </a:cubicBezTo>
                <a:cubicBezTo>
                  <a:pt x="920930" y="3788275"/>
                  <a:pt x="907426" y="3777473"/>
                  <a:pt x="892293" y="3770594"/>
                </a:cubicBezTo>
                <a:cubicBezTo>
                  <a:pt x="825638" y="3740296"/>
                  <a:pt x="758478" y="3711121"/>
                  <a:pt x="691571" y="3681384"/>
                </a:cubicBezTo>
                <a:cubicBezTo>
                  <a:pt x="608256" y="3598072"/>
                  <a:pt x="541917" y="3532480"/>
                  <a:pt x="457395" y="3424906"/>
                </a:cubicBezTo>
                <a:cubicBezTo>
                  <a:pt x="399434" y="3351138"/>
                  <a:pt x="301278" y="3190731"/>
                  <a:pt x="301278" y="3190731"/>
                </a:cubicBezTo>
                <a:cubicBezTo>
                  <a:pt x="297561" y="3179580"/>
                  <a:pt x="292059" y="3168872"/>
                  <a:pt x="290127" y="3157277"/>
                </a:cubicBezTo>
                <a:cubicBezTo>
                  <a:pt x="284594" y="3124075"/>
                  <a:pt x="287833" y="3089389"/>
                  <a:pt x="278976" y="3056916"/>
                </a:cubicBezTo>
                <a:cubicBezTo>
                  <a:pt x="276210" y="3046773"/>
                  <a:pt x="264107" y="3042048"/>
                  <a:pt x="256673" y="3034614"/>
                </a:cubicBezTo>
                <a:cubicBezTo>
                  <a:pt x="252956" y="2930536"/>
                  <a:pt x="255885" y="2826008"/>
                  <a:pt x="245522" y="2722380"/>
                </a:cubicBezTo>
                <a:cubicBezTo>
                  <a:pt x="231386" y="2581024"/>
                  <a:pt x="220939" y="2631196"/>
                  <a:pt x="200917" y="2555111"/>
                </a:cubicBezTo>
                <a:cubicBezTo>
                  <a:pt x="185316" y="2495826"/>
                  <a:pt x="172108" y="2435925"/>
                  <a:pt x="156312" y="2376692"/>
                </a:cubicBezTo>
                <a:cubicBezTo>
                  <a:pt x="142367" y="2324398"/>
                  <a:pt x="129806" y="2271581"/>
                  <a:pt x="111707" y="2220575"/>
                </a:cubicBezTo>
                <a:cubicBezTo>
                  <a:pt x="88854" y="2156172"/>
                  <a:pt x="33649" y="2031004"/>
                  <a:pt x="33649" y="2031004"/>
                </a:cubicBezTo>
                <a:cubicBezTo>
                  <a:pt x="19186" y="1951459"/>
                  <a:pt x="-2271" y="1855886"/>
                  <a:pt x="195" y="1774526"/>
                </a:cubicBezTo>
                <a:cubicBezTo>
                  <a:pt x="2570" y="1696150"/>
                  <a:pt x="11409" y="1617974"/>
                  <a:pt x="22498" y="1540350"/>
                </a:cubicBezTo>
                <a:cubicBezTo>
                  <a:pt x="26325" y="1513561"/>
                  <a:pt x="44800" y="1462292"/>
                  <a:pt x="55951" y="1495745"/>
                </a:cubicBezTo>
                <a:close/>
              </a:path>
            </a:pathLst>
          </a:custGeom>
          <a:solidFill>
            <a:schemeClr val="accent6">
              <a:lumMod val="40000"/>
              <a:lumOff val="60000"/>
            </a:schemeClr>
          </a:solidFill>
          <a:ln>
            <a:solidFill>
              <a:schemeClr val="accent6">
                <a:lumMod val="60000"/>
                <a:lumOff val="40000"/>
              </a:schemeClr>
            </a:solidFill>
          </a:ln>
          <a:effectLst>
            <a:outerShdw blurRad="139700" dist="279400" dir="11340000" sx="105000" sy="105000" algn="ctr"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pic>
        <p:nvPicPr>
          <p:cNvPr id="14" name="Hình1">
            <a:extLst>
              <a:ext uri="{FF2B5EF4-FFF2-40B4-BE49-F238E27FC236}">
                <a16:creationId xmlns:a16="http://schemas.microsoft.com/office/drawing/2014/main" id="{9AED2A26-2ED6-4175-B10B-90820A265B78}"/>
              </a:ext>
            </a:extLst>
          </p:cNvPr>
          <p:cNvPicPr>
            <a:picLocks noChangeAspect="1"/>
          </p:cNvPicPr>
          <p:nvPr/>
        </p:nvPicPr>
        <p:blipFill>
          <a:blip r:embed="rId3"/>
          <a:stretch>
            <a:fillRect/>
          </a:stretch>
        </p:blipFill>
        <p:spPr>
          <a:xfrm>
            <a:off x="-2312020" y="2856071"/>
            <a:ext cx="16816040" cy="5418502"/>
          </a:xfrm>
          <a:prstGeom prst="rect">
            <a:avLst/>
          </a:prstGeom>
          <a:ln>
            <a:noFill/>
          </a:ln>
        </p:spPr>
      </p:pic>
      <p:sp>
        <p:nvSpPr>
          <p:cNvPr id="17" name="TextBox 16">
            <a:extLst>
              <a:ext uri="{FF2B5EF4-FFF2-40B4-BE49-F238E27FC236}">
                <a16:creationId xmlns:a16="http://schemas.microsoft.com/office/drawing/2014/main" id="{BEE2716D-B927-46B7-8E45-45D9920A2B0F}"/>
              </a:ext>
            </a:extLst>
          </p:cNvPr>
          <p:cNvSpPr txBox="1"/>
          <p:nvPr/>
        </p:nvSpPr>
        <p:spPr>
          <a:xfrm>
            <a:off x="1771650" y="565096"/>
            <a:ext cx="8648700" cy="1323439"/>
          </a:xfrm>
          <a:prstGeom prst="rect">
            <a:avLst/>
          </a:prstGeom>
          <a:noFill/>
        </p:spPr>
        <p:txBody>
          <a:bodyPr wrap="square" rtlCol="0">
            <a:spAutoFit/>
          </a:bodyPr>
          <a:lstStyle/>
          <a:p>
            <a:pPr algn="ctr"/>
            <a:r>
              <a:rPr lang="en-US" sz="8000" b="1" spc="600" dirty="0" err="1">
                <a:solidFill>
                  <a:srgbClr val="FF0000"/>
                </a:solidFill>
                <a:latin typeface="Algerian" panose="04020705040A02060702" pitchFamily="82" charset="0"/>
              </a:rPr>
              <a:t>Khái</a:t>
            </a:r>
            <a:r>
              <a:rPr lang="en-US" sz="8000" spc="600" dirty="0">
                <a:solidFill>
                  <a:srgbClr val="FF0000"/>
                </a:solidFill>
                <a:latin typeface="Algerian" panose="04020705040A02060702" pitchFamily="82" charset="0"/>
              </a:rPr>
              <a:t> </a:t>
            </a:r>
            <a:r>
              <a:rPr lang="en-US" sz="8000" spc="600" dirty="0" err="1">
                <a:solidFill>
                  <a:srgbClr val="FF0000"/>
                </a:solidFill>
                <a:latin typeface="Algerian" panose="04020705040A02060702" pitchFamily="82" charset="0"/>
              </a:rPr>
              <a:t>Quát</a:t>
            </a:r>
            <a:endParaRPr lang="en-PH" sz="8000" spc="600" dirty="0">
              <a:solidFill>
                <a:srgbClr val="FF0000"/>
              </a:solidFill>
              <a:latin typeface="Algerian" panose="04020705040A02060702" pitchFamily="82" charset="0"/>
            </a:endParaRPr>
          </a:p>
        </p:txBody>
      </p:sp>
      <p:sp>
        <p:nvSpPr>
          <p:cNvPr id="18" name="TextBox 17">
            <a:extLst>
              <a:ext uri="{FF2B5EF4-FFF2-40B4-BE49-F238E27FC236}">
                <a16:creationId xmlns:a16="http://schemas.microsoft.com/office/drawing/2014/main" id="{0BD4026A-1F4B-48A6-A647-A5E5A2D19B58}"/>
              </a:ext>
            </a:extLst>
          </p:cNvPr>
          <p:cNvSpPr txBox="1"/>
          <p:nvPr/>
        </p:nvSpPr>
        <p:spPr>
          <a:xfrm>
            <a:off x="428622" y="2130224"/>
            <a:ext cx="11572875" cy="4493538"/>
          </a:xfrm>
          <a:prstGeom prst="rect">
            <a:avLst/>
          </a:prstGeom>
          <a:noFill/>
        </p:spPr>
        <p:txBody>
          <a:bodyPr wrap="square" rtlCol="0">
            <a:spAutoFit/>
          </a:bodyPr>
          <a:lstStyle/>
          <a:p>
            <a:r>
              <a:rPr lang="vi-VN" sz="4000" dirty="0">
                <a:solidFill>
                  <a:schemeClr val="accent4"/>
                </a:solidFill>
              </a:rPr>
              <a:t>Bệnh trào ngược dạ dày – thực quản (GERD) là hiện tượng xảy ra khi dịch tiêu hoá của dạ dày thường xuyên bị chảy ngược vào thực quản (là một ống dẫn đưa thức ăn từ miệng vào dạ dày). Vì dịch này có tính axit nên có thể gây kích ứng và làm viêm niêm mạc thực quản của bạn.</a:t>
            </a:r>
          </a:p>
          <a:p>
            <a:r>
              <a:rPr lang="vi-VN" dirty="0">
                <a:solidFill>
                  <a:schemeClr val="accent4"/>
                </a:solidFill>
              </a:rPr>
              <a:t/>
            </a:r>
            <a:br>
              <a:rPr lang="vi-VN" dirty="0">
                <a:solidFill>
                  <a:schemeClr val="accent4"/>
                </a:solidFill>
              </a:rPr>
            </a:br>
            <a:endParaRPr lang="en-PH" sz="2800" dirty="0">
              <a:solidFill>
                <a:schemeClr val="accent4"/>
              </a:solidFill>
              <a:latin typeface="Engravers MT" panose="02090707080505020304" pitchFamily="18" charset="0"/>
            </a:endParaRPr>
          </a:p>
        </p:txBody>
      </p:sp>
      <p:sp>
        <p:nvSpPr>
          <p:cNvPr id="20" name="Star: 4 Points 19">
            <a:extLst>
              <a:ext uri="{FF2B5EF4-FFF2-40B4-BE49-F238E27FC236}">
                <a16:creationId xmlns:a16="http://schemas.microsoft.com/office/drawing/2014/main" id="{862E261B-5633-41E6-9D4A-1347D4C56C13}"/>
              </a:ext>
            </a:extLst>
          </p:cNvPr>
          <p:cNvSpPr/>
          <p:nvPr/>
        </p:nvSpPr>
        <p:spPr>
          <a:xfrm rot="18835923">
            <a:off x="725801" y="298224"/>
            <a:ext cx="1171578" cy="1323439"/>
          </a:xfrm>
          <a:prstGeom prst="star4">
            <a:avLst>
              <a:gd name="adj" fmla="val 8155"/>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20410900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 calcmode="lin" valueType="num">
                                      <p:cBhvr additive="base">
                                        <p:cTn id="7" dur="50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18">
                                            <p:txEl>
                                              <p:pRg st="0" end="0"/>
                                            </p:txEl>
                                          </p:spTgt>
                                        </p:tgtEl>
                                        <p:attrNameLst>
                                          <p:attrName>style.visibility</p:attrName>
                                        </p:attrNameLst>
                                      </p:cBhvr>
                                      <p:to>
                                        <p:strVal val="visible"/>
                                      </p:to>
                                    </p:set>
                                    <p:animEffect transition="in" filter="fade">
                                      <p:cBhvr>
                                        <p:cTn id="13" dur="1000"/>
                                        <p:tgtEl>
                                          <p:spTgt spid="18">
                                            <p:txEl>
                                              <p:pRg st="0" end="0"/>
                                            </p:txEl>
                                          </p:spTgt>
                                        </p:tgtEl>
                                      </p:cBhvr>
                                    </p:animEffect>
                                    <p:anim calcmode="lin" valueType="num">
                                      <p:cBhvr>
                                        <p:cTn id="14" dur="1000" fill="hold"/>
                                        <p:tgtEl>
                                          <p:spTgt spid="18">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18">
                                            <p:txEl>
                                              <p:pRg st="0" end="0"/>
                                            </p:txEl>
                                          </p:spTgt>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18">
                                            <p:txEl>
                                              <p:pRg st="1" end="1"/>
                                            </p:txEl>
                                          </p:spTgt>
                                        </p:tgtEl>
                                        <p:attrNameLst>
                                          <p:attrName>style.visibility</p:attrName>
                                        </p:attrNameLst>
                                      </p:cBhvr>
                                      <p:to>
                                        <p:strVal val="visible"/>
                                      </p:to>
                                    </p:set>
                                    <p:animEffect transition="in" filter="fade">
                                      <p:cBhvr>
                                        <p:cTn id="18" dur="1000"/>
                                        <p:tgtEl>
                                          <p:spTgt spid="18">
                                            <p:txEl>
                                              <p:pRg st="1" end="1"/>
                                            </p:txEl>
                                          </p:spTgt>
                                        </p:tgtEl>
                                      </p:cBhvr>
                                    </p:animEffect>
                                    <p:anim calcmode="lin" valueType="num">
                                      <p:cBhvr>
                                        <p:cTn id="19" dur="1000" fill="hold"/>
                                        <p:tgtEl>
                                          <p:spTgt spid="18">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18">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alphaModFix amt="36000"/>
          </a:blip>
          <a:tile tx="0" ty="0" sx="100000" sy="100000" flip="none" algn="tl"/>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80669C7-4281-4537-B9B6-8A0B19C1F9A4}"/>
              </a:ext>
            </a:extLst>
          </p:cNvPr>
          <p:cNvSpPr txBox="1"/>
          <p:nvPr/>
        </p:nvSpPr>
        <p:spPr>
          <a:xfrm>
            <a:off x="1243012" y="213776"/>
            <a:ext cx="9705975" cy="1323439"/>
          </a:xfrm>
          <a:prstGeom prst="rect">
            <a:avLst/>
          </a:prstGeom>
          <a:noFill/>
        </p:spPr>
        <p:txBody>
          <a:bodyPr wrap="square" rtlCol="0">
            <a:spAutoFit/>
          </a:bodyPr>
          <a:lstStyle/>
          <a:p>
            <a:pPr algn="ctr"/>
            <a:r>
              <a:rPr lang="en-US" sz="4000" dirty="0" err="1">
                <a:solidFill>
                  <a:srgbClr val="FF0000"/>
                </a:solidFill>
                <a:latin typeface="Algerian" panose="04020705040A02060702" pitchFamily="82" charset="0"/>
              </a:rPr>
              <a:t>Ước</a:t>
            </a:r>
            <a:r>
              <a:rPr lang="en-US" sz="4000" dirty="0">
                <a:solidFill>
                  <a:srgbClr val="FF0000"/>
                </a:solidFill>
                <a:latin typeface="Algerian" panose="04020705040A02060702" pitchFamily="82" charset="0"/>
              </a:rPr>
              <a:t> </a:t>
            </a:r>
            <a:r>
              <a:rPr lang="en-US" sz="4000" dirty="0" err="1">
                <a:solidFill>
                  <a:srgbClr val="FF0000"/>
                </a:solidFill>
                <a:latin typeface="Algerian" panose="04020705040A02060702" pitchFamily="82" charset="0"/>
              </a:rPr>
              <a:t>Tính</a:t>
            </a:r>
            <a:r>
              <a:rPr lang="en-US" sz="4000" dirty="0">
                <a:solidFill>
                  <a:srgbClr val="FF0000"/>
                </a:solidFill>
                <a:latin typeface="Algerian" panose="04020705040A02060702" pitchFamily="82" charset="0"/>
              </a:rPr>
              <a:t> </a:t>
            </a:r>
            <a:r>
              <a:rPr lang="en-US" sz="4000" dirty="0" err="1">
                <a:solidFill>
                  <a:srgbClr val="FF0000"/>
                </a:solidFill>
                <a:latin typeface="Algerian" panose="04020705040A02060702" pitchFamily="82" charset="0"/>
              </a:rPr>
              <a:t>Có</a:t>
            </a:r>
            <a:r>
              <a:rPr lang="en-US" sz="4000" dirty="0">
                <a:solidFill>
                  <a:srgbClr val="FF0000"/>
                </a:solidFill>
                <a:latin typeface="Algerian" panose="04020705040A02060702" pitchFamily="82" charset="0"/>
              </a:rPr>
              <a:t> H</a:t>
            </a:r>
            <a:r>
              <a:rPr lang="vi-VN" sz="4000" dirty="0">
                <a:solidFill>
                  <a:srgbClr val="FF0000"/>
                </a:solidFill>
              </a:rPr>
              <a:t>ơ</a:t>
            </a:r>
            <a:r>
              <a:rPr lang="en-US" sz="4000" dirty="0">
                <a:solidFill>
                  <a:srgbClr val="FF0000"/>
                </a:solidFill>
                <a:latin typeface="Algerian" panose="04020705040A02060702" pitchFamily="82" charset="0"/>
              </a:rPr>
              <a:t>n 10 </a:t>
            </a:r>
            <a:r>
              <a:rPr lang="en-US" sz="4000" dirty="0" err="1">
                <a:solidFill>
                  <a:srgbClr val="FF0000"/>
                </a:solidFill>
                <a:latin typeface="Algerian" panose="04020705040A02060702" pitchFamily="82" charset="0"/>
              </a:rPr>
              <a:t>Triệu</a:t>
            </a:r>
            <a:r>
              <a:rPr lang="en-US" sz="4000" dirty="0">
                <a:solidFill>
                  <a:srgbClr val="FF0000"/>
                </a:solidFill>
                <a:latin typeface="Algerian" panose="04020705040A02060702" pitchFamily="82" charset="0"/>
              </a:rPr>
              <a:t> </a:t>
            </a:r>
            <a:r>
              <a:rPr lang="en-US" sz="4000" dirty="0" err="1">
                <a:solidFill>
                  <a:srgbClr val="FF0000"/>
                </a:solidFill>
                <a:latin typeface="Algerian" panose="04020705040A02060702" pitchFamily="82" charset="0"/>
              </a:rPr>
              <a:t>Dân</a:t>
            </a:r>
            <a:r>
              <a:rPr lang="en-US" sz="4000" dirty="0">
                <a:solidFill>
                  <a:srgbClr val="FF0000"/>
                </a:solidFill>
                <a:latin typeface="Algerian" panose="04020705040A02060702" pitchFamily="82" charset="0"/>
              </a:rPr>
              <a:t> </a:t>
            </a:r>
            <a:r>
              <a:rPr lang="en-US" sz="4000" dirty="0" err="1">
                <a:solidFill>
                  <a:srgbClr val="FF0000"/>
                </a:solidFill>
                <a:latin typeface="Algerian" panose="04020705040A02060702" pitchFamily="82" charset="0"/>
              </a:rPr>
              <a:t>Việt</a:t>
            </a:r>
            <a:r>
              <a:rPr lang="en-US" sz="4000" dirty="0">
                <a:solidFill>
                  <a:srgbClr val="FF0000"/>
                </a:solidFill>
                <a:latin typeface="Algerian" panose="04020705040A02060702" pitchFamily="82" charset="0"/>
              </a:rPr>
              <a:t> Nam </a:t>
            </a:r>
            <a:r>
              <a:rPr lang="en-US" sz="4000" dirty="0" err="1">
                <a:solidFill>
                  <a:srgbClr val="FF0000"/>
                </a:solidFill>
                <a:latin typeface="Algerian" panose="04020705040A02060702" pitchFamily="82" charset="0"/>
              </a:rPr>
              <a:t>Mắc</a:t>
            </a:r>
            <a:r>
              <a:rPr lang="en-US" sz="4000" dirty="0">
                <a:solidFill>
                  <a:srgbClr val="FF0000"/>
                </a:solidFill>
                <a:latin typeface="Algerian" panose="04020705040A02060702" pitchFamily="82" charset="0"/>
              </a:rPr>
              <a:t> </a:t>
            </a:r>
            <a:r>
              <a:rPr lang="en-US" sz="4000" dirty="0" err="1">
                <a:solidFill>
                  <a:srgbClr val="FF0000"/>
                </a:solidFill>
                <a:latin typeface="Algerian" panose="04020705040A02060702" pitchFamily="82" charset="0"/>
              </a:rPr>
              <a:t>Bệnh</a:t>
            </a:r>
            <a:r>
              <a:rPr lang="en-US" sz="4000" dirty="0">
                <a:solidFill>
                  <a:srgbClr val="FF0000"/>
                </a:solidFill>
                <a:latin typeface="Algerian" panose="04020705040A02060702" pitchFamily="82" charset="0"/>
              </a:rPr>
              <a:t> </a:t>
            </a:r>
            <a:r>
              <a:rPr lang="en-US" sz="4000" dirty="0" err="1">
                <a:solidFill>
                  <a:srgbClr val="FF0000"/>
                </a:solidFill>
                <a:latin typeface="Algerian" panose="04020705040A02060702" pitchFamily="82" charset="0"/>
              </a:rPr>
              <a:t>Trào</a:t>
            </a:r>
            <a:r>
              <a:rPr lang="en-US" sz="4000" dirty="0">
                <a:solidFill>
                  <a:srgbClr val="FF0000"/>
                </a:solidFill>
                <a:latin typeface="Algerian" panose="04020705040A02060702" pitchFamily="82" charset="0"/>
              </a:rPr>
              <a:t> </a:t>
            </a:r>
            <a:r>
              <a:rPr lang="en-US" sz="4000" dirty="0" err="1">
                <a:solidFill>
                  <a:srgbClr val="FF0000"/>
                </a:solidFill>
                <a:latin typeface="Algerian" panose="04020705040A02060702" pitchFamily="82" charset="0"/>
              </a:rPr>
              <a:t>Ngược</a:t>
            </a:r>
            <a:r>
              <a:rPr lang="en-US" sz="4000" dirty="0">
                <a:solidFill>
                  <a:srgbClr val="FF0000"/>
                </a:solidFill>
                <a:latin typeface="Algerian" panose="04020705040A02060702" pitchFamily="82" charset="0"/>
              </a:rPr>
              <a:t> </a:t>
            </a:r>
            <a:r>
              <a:rPr lang="en-US" sz="4000" dirty="0" err="1">
                <a:solidFill>
                  <a:srgbClr val="FF0000"/>
                </a:solidFill>
                <a:latin typeface="Algerian" panose="04020705040A02060702" pitchFamily="82" charset="0"/>
              </a:rPr>
              <a:t>Dạ</a:t>
            </a:r>
            <a:r>
              <a:rPr lang="en-US" sz="4000" dirty="0">
                <a:solidFill>
                  <a:srgbClr val="FF0000"/>
                </a:solidFill>
                <a:latin typeface="Algerian" panose="04020705040A02060702" pitchFamily="82" charset="0"/>
              </a:rPr>
              <a:t> </a:t>
            </a:r>
            <a:r>
              <a:rPr lang="en-US" sz="4000" dirty="0" err="1">
                <a:solidFill>
                  <a:srgbClr val="FF0000"/>
                </a:solidFill>
                <a:latin typeface="Algerian" panose="04020705040A02060702" pitchFamily="82" charset="0"/>
              </a:rPr>
              <a:t>Dày</a:t>
            </a:r>
            <a:endParaRPr lang="en-PH" sz="4000" dirty="0">
              <a:solidFill>
                <a:srgbClr val="FF0000"/>
              </a:solidFill>
              <a:latin typeface="Algerian" panose="04020705040A02060702" pitchFamily="82" charset="0"/>
            </a:endParaRPr>
          </a:p>
        </p:txBody>
      </p:sp>
      <p:sp>
        <p:nvSpPr>
          <p:cNvPr id="6" name="TextBox 5">
            <a:extLst>
              <a:ext uri="{FF2B5EF4-FFF2-40B4-BE49-F238E27FC236}">
                <a16:creationId xmlns:a16="http://schemas.microsoft.com/office/drawing/2014/main" id="{6D267977-6596-4E56-AC9E-D95265005002}"/>
              </a:ext>
            </a:extLst>
          </p:cNvPr>
          <p:cNvSpPr txBox="1"/>
          <p:nvPr/>
        </p:nvSpPr>
        <p:spPr>
          <a:xfrm>
            <a:off x="6096000" y="1791236"/>
            <a:ext cx="5857875" cy="2585323"/>
          </a:xfrm>
          <a:prstGeom prst="rect">
            <a:avLst/>
          </a:prstGeom>
          <a:noFill/>
        </p:spPr>
        <p:txBody>
          <a:bodyPr wrap="square" rtlCol="0">
            <a:spAutoFit/>
          </a:bodyPr>
          <a:lstStyle/>
          <a:p>
            <a:r>
              <a:rPr lang="en-US" sz="3600" dirty="0">
                <a:solidFill>
                  <a:schemeClr val="accent6"/>
                </a:solidFill>
              </a:rPr>
              <a:t>-</a:t>
            </a:r>
            <a:r>
              <a:rPr lang="vi-VN" sz="3600" dirty="0">
                <a:solidFill>
                  <a:schemeClr val="accent6"/>
                </a:solidFill>
              </a:rPr>
              <a:t>Độ tuổi từ 30 đến 50 là độ tuổi mắc bệnh nhiều nhất. Nam giới dễ mắc và bị bệnh nặng hơn nữ giới.</a:t>
            </a:r>
          </a:p>
          <a:p>
            <a:endParaRPr lang="en-PH" dirty="0"/>
          </a:p>
        </p:txBody>
      </p:sp>
      <p:pic>
        <p:nvPicPr>
          <p:cNvPr id="8" name="hình3">
            <a:extLst>
              <a:ext uri="{FF2B5EF4-FFF2-40B4-BE49-F238E27FC236}">
                <a16:creationId xmlns:a16="http://schemas.microsoft.com/office/drawing/2014/main" id="{DB28AD64-DA04-455E-974D-01076820D2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550" y="1537215"/>
            <a:ext cx="4762500" cy="3171825"/>
          </a:xfrm>
          <a:prstGeom prst="rect">
            <a:avLst/>
          </a:prstGeom>
        </p:spPr>
      </p:pic>
      <p:sp>
        <p:nvSpPr>
          <p:cNvPr id="9" name="hình 4">
            <a:extLst>
              <a:ext uri="{FF2B5EF4-FFF2-40B4-BE49-F238E27FC236}">
                <a16:creationId xmlns:a16="http://schemas.microsoft.com/office/drawing/2014/main" id="{6B037D51-1FAF-48D2-82B4-B6702E369EFC}"/>
              </a:ext>
            </a:extLst>
          </p:cNvPr>
          <p:cNvSpPr txBox="1"/>
          <p:nvPr/>
        </p:nvSpPr>
        <p:spPr>
          <a:xfrm>
            <a:off x="800100" y="4991100"/>
            <a:ext cx="4171950" cy="646331"/>
          </a:xfrm>
          <a:prstGeom prst="rect">
            <a:avLst/>
          </a:prstGeom>
          <a:noFill/>
        </p:spPr>
        <p:txBody>
          <a:bodyPr wrap="square" rtlCol="0">
            <a:spAutoFit/>
          </a:bodyPr>
          <a:lstStyle/>
          <a:p>
            <a:pPr algn="ctr"/>
            <a:r>
              <a:rPr lang="en-US" dirty="0" err="1"/>
              <a:t>Hình</a:t>
            </a:r>
            <a:r>
              <a:rPr lang="en-US" dirty="0"/>
              <a:t> </a:t>
            </a:r>
            <a:r>
              <a:rPr lang="en-US" dirty="0" err="1"/>
              <a:t>ảnh</a:t>
            </a:r>
            <a:r>
              <a:rPr lang="en-US" dirty="0"/>
              <a:t> </a:t>
            </a:r>
            <a:r>
              <a:rPr lang="en-US" dirty="0" err="1"/>
              <a:t>bác</a:t>
            </a:r>
            <a:r>
              <a:rPr lang="en-US" dirty="0"/>
              <a:t> </a:t>
            </a:r>
            <a:r>
              <a:rPr lang="en-US" dirty="0" err="1"/>
              <a:t>sĩ</a:t>
            </a:r>
            <a:r>
              <a:rPr lang="en-US" dirty="0"/>
              <a:t> </a:t>
            </a:r>
            <a:r>
              <a:rPr lang="en-US" dirty="0" err="1"/>
              <a:t>đang</a:t>
            </a:r>
            <a:r>
              <a:rPr lang="en-US" dirty="0"/>
              <a:t> </a:t>
            </a:r>
            <a:r>
              <a:rPr lang="en-US" dirty="0" err="1"/>
              <a:t>khám</a:t>
            </a:r>
            <a:r>
              <a:rPr lang="en-US" dirty="0"/>
              <a:t> </a:t>
            </a:r>
            <a:r>
              <a:rPr lang="en-US" dirty="0" err="1"/>
              <a:t>bệnh</a:t>
            </a:r>
            <a:r>
              <a:rPr lang="en-US" dirty="0"/>
              <a:t> </a:t>
            </a:r>
            <a:r>
              <a:rPr lang="en-US" dirty="0" err="1"/>
              <a:t>nhân</a:t>
            </a:r>
            <a:r>
              <a:rPr lang="en-US" dirty="0"/>
              <a:t> </a:t>
            </a:r>
            <a:r>
              <a:rPr lang="en-US" dirty="0" err="1"/>
              <a:t>bị</a:t>
            </a:r>
            <a:r>
              <a:rPr lang="en-US" dirty="0"/>
              <a:t> </a:t>
            </a:r>
            <a:r>
              <a:rPr lang="en-US" dirty="0" err="1"/>
              <a:t>trào</a:t>
            </a:r>
            <a:r>
              <a:rPr lang="en-US" dirty="0"/>
              <a:t> ng</a:t>
            </a:r>
            <a:r>
              <a:rPr lang="vi-VN" dirty="0"/>
              <a:t>ư</a:t>
            </a:r>
            <a:r>
              <a:rPr lang="en-US" dirty="0" err="1"/>
              <a:t>ợc</a:t>
            </a:r>
            <a:r>
              <a:rPr lang="en-US" dirty="0"/>
              <a:t> </a:t>
            </a:r>
            <a:r>
              <a:rPr lang="en-US" dirty="0" err="1"/>
              <a:t>dạ</a:t>
            </a:r>
            <a:r>
              <a:rPr lang="en-US" dirty="0"/>
              <a:t> </a:t>
            </a:r>
            <a:r>
              <a:rPr lang="en-US" dirty="0" err="1"/>
              <a:t>dày</a:t>
            </a:r>
            <a:r>
              <a:rPr lang="en-US" dirty="0"/>
              <a:t>.</a:t>
            </a:r>
            <a:endParaRPr lang="en-PH" dirty="0"/>
          </a:p>
        </p:txBody>
      </p:sp>
    </p:spTree>
    <p:extLst>
      <p:ext uri="{BB962C8B-B14F-4D97-AF65-F5344CB8AC3E}">
        <p14:creationId xmlns:p14="http://schemas.microsoft.com/office/powerpoint/2010/main" val="209425041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circle(in)">
                                      <p:cBhvr>
                                        <p:cTn id="7" dur="20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ppt_x"/>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alphaModFix amt="36000"/>
          </a:blip>
          <a:tile tx="0" ty="0" sx="100000" sy="100000" flip="none" algn="tl"/>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9F78FB-0812-4BEC-A7F8-DA672315FA78}"/>
              </a:ext>
            </a:extLst>
          </p:cNvPr>
          <p:cNvSpPr txBox="1"/>
          <p:nvPr/>
        </p:nvSpPr>
        <p:spPr>
          <a:xfrm>
            <a:off x="1990725" y="211634"/>
            <a:ext cx="8077200" cy="769441"/>
          </a:xfrm>
          <a:prstGeom prst="rect">
            <a:avLst/>
          </a:prstGeom>
          <a:noFill/>
        </p:spPr>
        <p:txBody>
          <a:bodyPr wrap="square" rtlCol="0">
            <a:spAutoFit/>
          </a:bodyPr>
          <a:lstStyle/>
          <a:p>
            <a:pPr algn="ctr"/>
            <a:r>
              <a:rPr lang="en-US" sz="4400" dirty="0">
                <a:solidFill>
                  <a:srgbClr val="FF0000"/>
                </a:solidFill>
                <a:latin typeface="Algerian" panose="04020705040A02060702" pitchFamily="82" charset="0"/>
              </a:rPr>
              <a:t>NGUYÊN NHÂN</a:t>
            </a:r>
            <a:endParaRPr lang="en-PH" sz="4400" dirty="0">
              <a:solidFill>
                <a:srgbClr val="FF0000"/>
              </a:solidFill>
              <a:latin typeface="Algerian" panose="04020705040A02060702" pitchFamily="82" charset="0"/>
            </a:endParaRPr>
          </a:p>
        </p:txBody>
      </p:sp>
      <p:pic>
        <p:nvPicPr>
          <p:cNvPr id="1026" name="hình6" descr="Trào ngược axit dạ dày do những bất thường ở cơ hoành, cơ thắt dưới thực quản">
            <a:extLst>
              <a:ext uri="{FF2B5EF4-FFF2-40B4-BE49-F238E27FC236}">
                <a16:creationId xmlns:a16="http://schemas.microsoft.com/office/drawing/2014/main" id="{26150242-3DEF-4972-BD71-526AEDDA44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 y="1083766"/>
            <a:ext cx="6111240" cy="38195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79B25BD-6AC7-4AE0-ABF6-942B6C7F6B6E}"/>
              </a:ext>
            </a:extLst>
          </p:cNvPr>
          <p:cNvSpPr txBox="1"/>
          <p:nvPr/>
        </p:nvSpPr>
        <p:spPr>
          <a:xfrm>
            <a:off x="6381750" y="920441"/>
            <a:ext cx="5657850" cy="830997"/>
          </a:xfrm>
          <a:prstGeom prst="rect">
            <a:avLst/>
          </a:prstGeom>
          <a:noFill/>
        </p:spPr>
        <p:txBody>
          <a:bodyPr wrap="square" rtlCol="0">
            <a:spAutoFit/>
          </a:bodyPr>
          <a:lstStyle/>
          <a:p>
            <a:r>
              <a:rPr lang="en-PH" sz="2400" dirty="0"/>
              <a:t>+ Do </a:t>
            </a:r>
            <a:r>
              <a:rPr lang="en-PH" sz="2400" dirty="0" err="1"/>
              <a:t>thói</a:t>
            </a:r>
            <a:r>
              <a:rPr lang="en-PH" sz="2400" dirty="0"/>
              <a:t> </a:t>
            </a:r>
            <a:r>
              <a:rPr lang="en-PH" sz="2400" dirty="0" err="1"/>
              <a:t>quen</a:t>
            </a:r>
            <a:r>
              <a:rPr lang="en-PH" sz="2400" dirty="0"/>
              <a:t> </a:t>
            </a:r>
            <a:r>
              <a:rPr lang="en-PH" sz="2400" dirty="0" err="1"/>
              <a:t>ăn</a:t>
            </a:r>
            <a:r>
              <a:rPr lang="en-PH" sz="2400" dirty="0"/>
              <a:t> </a:t>
            </a:r>
            <a:r>
              <a:rPr lang="en-PH" sz="2400" dirty="0" err="1"/>
              <a:t>uống</a:t>
            </a:r>
            <a:r>
              <a:rPr lang="en-PH" sz="2400" dirty="0"/>
              <a:t>, </a:t>
            </a:r>
            <a:r>
              <a:rPr lang="en-PH" sz="2400" dirty="0" err="1"/>
              <a:t>sinh</a:t>
            </a:r>
            <a:r>
              <a:rPr lang="en-PH" sz="2400" dirty="0"/>
              <a:t> </a:t>
            </a:r>
            <a:r>
              <a:rPr lang="en-PH" sz="2400" dirty="0" err="1"/>
              <a:t>hoạt</a:t>
            </a:r>
            <a:r>
              <a:rPr lang="en-PH" sz="2400" dirty="0"/>
              <a:t> </a:t>
            </a:r>
            <a:r>
              <a:rPr lang="en-PH" sz="2400" dirty="0" err="1"/>
              <a:t>không</a:t>
            </a:r>
            <a:r>
              <a:rPr lang="en-PH" sz="2400" dirty="0"/>
              <a:t> </a:t>
            </a:r>
            <a:r>
              <a:rPr lang="en-PH" sz="2400" dirty="0" err="1"/>
              <a:t>lành</a:t>
            </a:r>
            <a:r>
              <a:rPr lang="en-PH" sz="2400" dirty="0"/>
              <a:t> </a:t>
            </a:r>
            <a:r>
              <a:rPr lang="en-PH" sz="2400" dirty="0" err="1"/>
              <a:t>mạnh</a:t>
            </a:r>
            <a:endParaRPr lang="en-PH" sz="2400" dirty="0"/>
          </a:p>
        </p:txBody>
      </p:sp>
      <p:sp>
        <p:nvSpPr>
          <p:cNvPr id="7" name="TextBox 6">
            <a:extLst>
              <a:ext uri="{FF2B5EF4-FFF2-40B4-BE49-F238E27FC236}">
                <a16:creationId xmlns:a16="http://schemas.microsoft.com/office/drawing/2014/main" id="{F722EDA5-7574-47F4-A7E1-1C3D2BD6CBBB}"/>
              </a:ext>
            </a:extLst>
          </p:cNvPr>
          <p:cNvSpPr txBox="1"/>
          <p:nvPr/>
        </p:nvSpPr>
        <p:spPr>
          <a:xfrm>
            <a:off x="6486797" y="1927825"/>
            <a:ext cx="5505450" cy="1323439"/>
          </a:xfrm>
          <a:prstGeom prst="rect">
            <a:avLst/>
          </a:prstGeom>
          <a:noFill/>
        </p:spPr>
        <p:txBody>
          <a:bodyPr wrap="square" rtlCol="0">
            <a:spAutoFit/>
          </a:bodyPr>
          <a:lstStyle/>
          <a:p>
            <a:r>
              <a:rPr lang="vi-VN" sz="2000" dirty="0"/>
              <a:t>+ </a:t>
            </a:r>
            <a:r>
              <a:rPr lang="en-US" sz="2000" dirty="0" err="1"/>
              <a:t>Sử</a:t>
            </a:r>
            <a:r>
              <a:rPr lang="en-US" sz="2000" dirty="0"/>
              <a:t> </a:t>
            </a:r>
            <a:r>
              <a:rPr lang="en-US" sz="2000" dirty="0" err="1"/>
              <a:t>Dụng</a:t>
            </a:r>
            <a:r>
              <a:rPr lang="en-US" sz="2000" dirty="0"/>
              <a:t> t</a:t>
            </a:r>
            <a:r>
              <a:rPr lang="vi-VN" sz="2000" dirty="0"/>
              <a:t>huốc Tây: Tác dụng phụ của thuốc giảm đau, thuốc kháng sinh hoặc thuốc chống viêm,... có thể gây ảnh hưởng nghiêm trọng đến dạ dày và đường ruột.</a:t>
            </a:r>
            <a:endParaRPr lang="en-PH" sz="2000" dirty="0"/>
          </a:p>
        </p:txBody>
      </p:sp>
      <p:sp>
        <p:nvSpPr>
          <p:cNvPr id="8" name="TextBox 7">
            <a:extLst>
              <a:ext uri="{FF2B5EF4-FFF2-40B4-BE49-F238E27FC236}">
                <a16:creationId xmlns:a16="http://schemas.microsoft.com/office/drawing/2014/main" id="{B02A2967-A5E8-4964-A74A-79130705E5E7}"/>
              </a:ext>
            </a:extLst>
          </p:cNvPr>
          <p:cNvSpPr txBox="1"/>
          <p:nvPr/>
        </p:nvSpPr>
        <p:spPr>
          <a:xfrm>
            <a:off x="6429103" y="3251264"/>
            <a:ext cx="5391150" cy="1477328"/>
          </a:xfrm>
          <a:prstGeom prst="rect">
            <a:avLst/>
          </a:prstGeom>
          <a:noFill/>
        </p:spPr>
        <p:txBody>
          <a:bodyPr wrap="square" rtlCol="0">
            <a:spAutoFit/>
          </a:bodyPr>
          <a:lstStyle/>
          <a:p>
            <a:r>
              <a:rPr lang="vi-VN" dirty="0"/>
              <a:t>+ Căng thẳng, stress:Theo các chuyên gia, căng thẳng hoặc stress kéo dài khiến acid dịch vị điều tiết quá mức kèm theo đó là sự thúc đẩy quá trình co bóp của dạ dày diễn ra mạnh khiến cơ tâm vị mở rộng dẫn đến chứng trào ngược</a:t>
            </a:r>
            <a:r>
              <a:rPr lang="en-US" dirty="0"/>
              <a:t> …</a:t>
            </a:r>
            <a:r>
              <a:rPr lang="en-US" dirty="0" err="1"/>
              <a:t>vv</a:t>
            </a:r>
            <a:endParaRPr lang="en-PH" dirty="0"/>
          </a:p>
        </p:txBody>
      </p:sp>
    </p:spTree>
    <p:extLst>
      <p:ext uri="{BB962C8B-B14F-4D97-AF65-F5344CB8AC3E}">
        <p14:creationId xmlns:p14="http://schemas.microsoft.com/office/powerpoint/2010/main" val="246302243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25" dur="500"/>
                                        <p:tgtEl>
                                          <p:spTgt spid="3">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6" presetClass="entr" presetSubtype="0" fill="hold" nodeType="clickEffect">
                                  <p:stCondLst>
                                    <p:cond delay="0"/>
                                  </p:stCondLst>
                                  <p:childTnLst>
                                    <p:set>
                                      <p:cBhvr>
                                        <p:cTn id="29" dur="1" fill="hold">
                                          <p:stCondLst>
                                            <p:cond delay="0"/>
                                          </p:stCondLst>
                                        </p:cTn>
                                        <p:tgtEl>
                                          <p:spTgt spid="6">
                                            <p:txEl>
                                              <p:pRg st="0" end="0"/>
                                            </p:txEl>
                                          </p:spTgt>
                                        </p:tgtEl>
                                        <p:attrNameLst>
                                          <p:attrName>style.visibility</p:attrName>
                                        </p:attrNameLst>
                                      </p:cBhvr>
                                      <p:to>
                                        <p:strVal val="visible"/>
                                      </p:to>
                                    </p:set>
                                    <p:animEffect transition="in" filter="wipe(down)">
                                      <p:cBhvr>
                                        <p:cTn id="30" dur="580">
                                          <p:stCondLst>
                                            <p:cond delay="0"/>
                                          </p:stCondLst>
                                        </p:cTn>
                                        <p:tgtEl>
                                          <p:spTgt spid="6">
                                            <p:txEl>
                                              <p:pRg st="0" end="0"/>
                                            </p:txEl>
                                          </p:spTgt>
                                        </p:tgtEl>
                                      </p:cBhvr>
                                    </p:animEffect>
                                    <p:anim calcmode="lin" valueType="num">
                                      <p:cBhvr>
                                        <p:cTn id="31" dur="1822" tmFilter="0,0; 0.14,0.36; 0.43,0.73; 0.71,0.91; 1.0,1.0">
                                          <p:stCondLst>
                                            <p:cond delay="0"/>
                                          </p:stCondLst>
                                        </p:cTn>
                                        <p:tgtEl>
                                          <p:spTgt spid="6">
                                            <p:txEl>
                                              <p:pRg st="0" end="0"/>
                                            </p:txEl>
                                          </p:spTgt>
                                        </p:tgtEl>
                                        <p:attrNameLst>
                                          <p:attrName>ppt_x</p:attrName>
                                        </p:attrNameLst>
                                      </p:cBhvr>
                                      <p:tavLst>
                                        <p:tav tm="0">
                                          <p:val>
                                            <p:strVal val="#ppt_x-0.25"/>
                                          </p:val>
                                        </p:tav>
                                        <p:tav tm="100000">
                                          <p:val>
                                            <p:strVal val="#ppt_x"/>
                                          </p:val>
                                        </p:tav>
                                      </p:tavLst>
                                    </p:anim>
                                    <p:anim calcmode="lin" valueType="num">
                                      <p:cBhvr>
                                        <p:cTn id="32" dur="664" tmFilter="0.0,0.0; 0.25,0.07; 0.50,0.2; 0.75,0.467; 1.0,1.0">
                                          <p:stCondLst>
                                            <p:cond delay="0"/>
                                          </p:stCondLst>
                                        </p:cTn>
                                        <p:tgtEl>
                                          <p:spTgt spid="6">
                                            <p:txEl>
                                              <p:pRg st="0" end="0"/>
                                            </p:txEl>
                                          </p:spTgt>
                                        </p:tgtEl>
                                        <p:attrNameLst>
                                          <p:attrName>ppt_y</p:attrName>
                                        </p:attrNameLst>
                                      </p:cBhvr>
                                      <p:tavLst>
                                        <p:tav tm="0" fmla="#ppt_y-sin(pi*$)/3">
                                          <p:val>
                                            <p:fltVal val="0.5"/>
                                          </p:val>
                                        </p:tav>
                                        <p:tav tm="100000">
                                          <p:val>
                                            <p:fltVal val="1"/>
                                          </p:val>
                                        </p:tav>
                                      </p:tavLst>
                                    </p:anim>
                                    <p:anim calcmode="lin" valueType="num">
                                      <p:cBhvr>
                                        <p:cTn id="33" dur="664" tmFilter="0, 0; 0.125,0.2665; 0.25,0.4; 0.375,0.465; 0.5,0.5;  0.625,0.535; 0.75,0.6; 0.875,0.7335; 1,1">
                                          <p:stCondLst>
                                            <p:cond delay="664"/>
                                          </p:stCondLst>
                                        </p:cTn>
                                        <p:tgtEl>
                                          <p:spTgt spid="6">
                                            <p:txEl>
                                              <p:pRg st="0" end="0"/>
                                            </p:txEl>
                                          </p:spTgt>
                                        </p:tgtEl>
                                        <p:attrNameLst>
                                          <p:attrName>ppt_y</p:attrName>
                                        </p:attrNameLst>
                                      </p:cBhvr>
                                      <p:tavLst>
                                        <p:tav tm="0" fmla="#ppt_y-sin(pi*$)/9">
                                          <p:val>
                                            <p:fltVal val="0"/>
                                          </p:val>
                                        </p:tav>
                                        <p:tav tm="100000">
                                          <p:val>
                                            <p:fltVal val="1"/>
                                          </p:val>
                                        </p:tav>
                                      </p:tavLst>
                                    </p:anim>
                                    <p:anim calcmode="lin" valueType="num">
                                      <p:cBhvr>
                                        <p:cTn id="34" dur="332" tmFilter="0, 0; 0.125,0.2665; 0.25,0.4; 0.375,0.465; 0.5,0.5;  0.625,0.535; 0.75,0.6; 0.875,0.7335; 1,1">
                                          <p:stCondLst>
                                            <p:cond delay="1324"/>
                                          </p:stCondLst>
                                        </p:cTn>
                                        <p:tgtEl>
                                          <p:spTgt spid="6">
                                            <p:txEl>
                                              <p:pRg st="0" end="0"/>
                                            </p:txEl>
                                          </p:spTgt>
                                        </p:tgtEl>
                                        <p:attrNameLst>
                                          <p:attrName>ppt_y</p:attrName>
                                        </p:attrNameLst>
                                      </p:cBhvr>
                                      <p:tavLst>
                                        <p:tav tm="0" fmla="#ppt_y-sin(pi*$)/27">
                                          <p:val>
                                            <p:fltVal val="0"/>
                                          </p:val>
                                        </p:tav>
                                        <p:tav tm="100000">
                                          <p:val>
                                            <p:fltVal val="1"/>
                                          </p:val>
                                        </p:tav>
                                      </p:tavLst>
                                    </p:anim>
                                    <p:anim calcmode="lin" valueType="num">
                                      <p:cBhvr>
                                        <p:cTn id="35" dur="164" tmFilter="0, 0; 0.125,0.2665; 0.25,0.4; 0.375,0.465; 0.5,0.5;  0.625,0.535; 0.75,0.6; 0.875,0.7335; 1,1">
                                          <p:stCondLst>
                                            <p:cond delay="1656"/>
                                          </p:stCondLst>
                                        </p:cTn>
                                        <p:tgtEl>
                                          <p:spTgt spid="6">
                                            <p:txEl>
                                              <p:pRg st="0" end="0"/>
                                            </p:txEl>
                                          </p:spTgt>
                                        </p:tgtEl>
                                        <p:attrNameLst>
                                          <p:attrName>ppt_y</p:attrName>
                                        </p:attrNameLst>
                                      </p:cBhvr>
                                      <p:tavLst>
                                        <p:tav tm="0" fmla="#ppt_y-sin(pi*$)/81">
                                          <p:val>
                                            <p:fltVal val="0"/>
                                          </p:val>
                                        </p:tav>
                                        <p:tav tm="100000">
                                          <p:val>
                                            <p:fltVal val="1"/>
                                          </p:val>
                                        </p:tav>
                                      </p:tavLst>
                                    </p:anim>
                                    <p:animScale>
                                      <p:cBhvr>
                                        <p:cTn id="36" dur="26">
                                          <p:stCondLst>
                                            <p:cond delay="650"/>
                                          </p:stCondLst>
                                        </p:cTn>
                                        <p:tgtEl>
                                          <p:spTgt spid="6">
                                            <p:txEl>
                                              <p:pRg st="0" end="0"/>
                                            </p:txEl>
                                          </p:spTgt>
                                        </p:tgtEl>
                                      </p:cBhvr>
                                      <p:to x="100000" y="60000"/>
                                    </p:animScale>
                                    <p:animScale>
                                      <p:cBhvr>
                                        <p:cTn id="37" dur="166" decel="50000">
                                          <p:stCondLst>
                                            <p:cond delay="676"/>
                                          </p:stCondLst>
                                        </p:cTn>
                                        <p:tgtEl>
                                          <p:spTgt spid="6">
                                            <p:txEl>
                                              <p:pRg st="0" end="0"/>
                                            </p:txEl>
                                          </p:spTgt>
                                        </p:tgtEl>
                                      </p:cBhvr>
                                      <p:to x="100000" y="100000"/>
                                    </p:animScale>
                                    <p:animScale>
                                      <p:cBhvr>
                                        <p:cTn id="38" dur="26">
                                          <p:stCondLst>
                                            <p:cond delay="1312"/>
                                          </p:stCondLst>
                                        </p:cTn>
                                        <p:tgtEl>
                                          <p:spTgt spid="6">
                                            <p:txEl>
                                              <p:pRg st="0" end="0"/>
                                            </p:txEl>
                                          </p:spTgt>
                                        </p:tgtEl>
                                      </p:cBhvr>
                                      <p:to x="100000" y="80000"/>
                                    </p:animScale>
                                    <p:animScale>
                                      <p:cBhvr>
                                        <p:cTn id="39" dur="166" decel="50000">
                                          <p:stCondLst>
                                            <p:cond delay="1338"/>
                                          </p:stCondLst>
                                        </p:cTn>
                                        <p:tgtEl>
                                          <p:spTgt spid="6">
                                            <p:txEl>
                                              <p:pRg st="0" end="0"/>
                                            </p:txEl>
                                          </p:spTgt>
                                        </p:tgtEl>
                                      </p:cBhvr>
                                      <p:to x="100000" y="100000"/>
                                    </p:animScale>
                                    <p:animScale>
                                      <p:cBhvr>
                                        <p:cTn id="40" dur="26">
                                          <p:stCondLst>
                                            <p:cond delay="1642"/>
                                          </p:stCondLst>
                                        </p:cTn>
                                        <p:tgtEl>
                                          <p:spTgt spid="6">
                                            <p:txEl>
                                              <p:pRg st="0" end="0"/>
                                            </p:txEl>
                                          </p:spTgt>
                                        </p:tgtEl>
                                      </p:cBhvr>
                                      <p:to x="100000" y="90000"/>
                                    </p:animScale>
                                    <p:animScale>
                                      <p:cBhvr>
                                        <p:cTn id="41" dur="166" decel="50000">
                                          <p:stCondLst>
                                            <p:cond delay="1668"/>
                                          </p:stCondLst>
                                        </p:cTn>
                                        <p:tgtEl>
                                          <p:spTgt spid="6">
                                            <p:txEl>
                                              <p:pRg st="0" end="0"/>
                                            </p:txEl>
                                          </p:spTgt>
                                        </p:tgtEl>
                                      </p:cBhvr>
                                      <p:to x="100000" y="100000"/>
                                    </p:animScale>
                                    <p:animScale>
                                      <p:cBhvr>
                                        <p:cTn id="42" dur="26">
                                          <p:stCondLst>
                                            <p:cond delay="1808"/>
                                          </p:stCondLst>
                                        </p:cTn>
                                        <p:tgtEl>
                                          <p:spTgt spid="6">
                                            <p:txEl>
                                              <p:pRg st="0" end="0"/>
                                            </p:txEl>
                                          </p:spTgt>
                                        </p:tgtEl>
                                      </p:cBhvr>
                                      <p:to x="100000" y="95000"/>
                                    </p:animScale>
                                    <p:animScale>
                                      <p:cBhvr>
                                        <p:cTn id="43" dur="166" decel="50000">
                                          <p:stCondLst>
                                            <p:cond delay="1834"/>
                                          </p:stCondLst>
                                        </p:cTn>
                                        <p:tgtEl>
                                          <p:spTgt spid="6">
                                            <p:txEl>
                                              <p:pRg st="0" end="0"/>
                                            </p:txEl>
                                          </p:spTgt>
                                        </p:tgtEl>
                                      </p:cBhvr>
                                      <p:to x="100000" y="100000"/>
                                    </p:animScale>
                                  </p:childTnLst>
                                </p:cTn>
                              </p:par>
                            </p:childTnLst>
                          </p:cTn>
                        </p:par>
                      </p:childTnLst>
                    </p:cTn>
                  </p:par>
                  <p:par>
                    <p:cTn id="44" fill="hold">
                      <p:stCondLst>
                        <p:cond delay="indefinite"/>
                      </p:stCondLst>
                      <p:childTnLst>
                        <p:par>
                          <p:cTn id="45" fill="hold">
                            <p:stCondLst>
                              <p:cond delay="0"/>
                            </p:stCondLst>
                            <p:childTnLst>
                              <p:par>
                                <p:cTn id="46" presetID="26" presetClass="entr" presetSubtype="0" fill="hold" nodeType="clickEffect">
                                  <p:stCondLst>
                                    <p:cond delay="0"/>
                                  </p:stCondLst>
                                  <p:childTnLst>
                                    <p:set>
                                      <p:cBhvr>
                                        <p:cTn id="47" dur="1" fill="hold">
                                          <p:stCondLst>
                                            <p:cond delay="0"/>
                                          </p:stCondLst>
                                        </p:cTn>
                                        <p:tgtEl>
                                          <p:spTgt spid="7">
                                            <p:txEl>
                                              <p:pRg st="0" end="0"/>
                                            </p:txEl>
                                          </p:spTgt>
                                        </p:tgtEl>
                                        <p:attrNameLst>
                                          <p:attrName>style.visibility</p:attrName>
                                        </p:attrNameLst>
                                      </p:cBhvr>
                                      <p:to>
                                        <p:strVal val="visible"/>
                                      </p:to>
                                    </p:set>
                                    <p:animEffect transition="in" filter="wipe(down)">
                                      <p:cBhvr>
                                        <p:cTn id="48" dur="580">
                                          <p:stCondLst>
                                            <p:cond delay="0"/>
                                          </p:stCondLst>
                                        </p:cTn>
                                        <p:tgtEl>
                                          <p:spTgt spid="7">
                                            <p:txEl>
                                              <p:pRg st="0" end="0"/>
                                            </p:txEl>
                                          </p:spTgt>
                                        </p:tgtEl>
                                      </p:cBhvr>
                                    </p:animEffect>
                                    <p:anim calcmode="lin" valueType="num">
                                      <p:cBhvr>
                                        <p:cTn id="49" dur="1822" tmFilter="0,0; 0.14,0.36; 0.43,0.73; 0.71,0.91; 1.0,1.0">
                                          <p:stCondLst>
                                            <p:cond delay="0"/>
                                          </p:stCondLst>
                                        </p:cTn>
                                        <p:tgtEl>
                                          <p:spTgt spid="7">
                                            <p:txEl>
                                              <p:pRg st="0" end="0"/>
                                            </p:txEl>
                                          </p:spTgt>
                                        </p:tgtEl>
                                        <p:attrNameLst>
                                          <p:attrName>ppt_x</p:attrName>
                                        </p:attrNameLst>
                                      </p:cBhvr>
                                      <p:tavLst>
                                        <p:tav tm="0">
                                          <p:val>
                                            <p:strVal val="#ppt_x-0.25"/>
                                          </p:val>
                                        </p:tav>
                                        <p:tav tm="100000">
                                          <p:val>
                                            <p:strVal val="#ppt_x"/>
                                          </p:val>
                                        </p:tav>
                                      </p:tavLst>
                                    </p:anim>
                                    <p:anim calcmode="lin" valueType="num">
                                      <p:cBhvr>
                                        <p:cTn id="50" dur="664" tmFilter="0.0,0.0; 0.25,0.07; 0.50,0.2; 0.75,0.467; 1.0,1.0">
                                          <p:stCondLst>
                                            <p:cond delay="0"/>
                                          </p:stCondLst>
                                        </p:cTn>
                                        <p:tgtEl>
                                          <p:spTgt spid="7">
                                            <p:txEl>
                                              <p:pRg st="0" end="0"/>
                                            </p:txEl>
                                          </p:spTgt>
                                        </p:tgtEl>
                                        <p:attrNameLst>
                                          <p:attrName>ppt_y</p:attrName>
                                        </p:attrNameLst>
                                      </p:cBhvr>
                                      <p:tavLst>
                                        <p:tav tm="0" fmla="#ppt_y-sin(pi*$)/3">
                                          <p:val>
                                            <p:fltVal val="0.5"/>
                                          </p:val>
                                        </p:tav>
                                        <p:tav tm="100000">
                                          <p:val>
                                            <p:fltVal val="1"/>
                                          </p:val>
                                        </p:tav>
                                      </p:tavLst>
                                    </p:anim>
                                    <p:anim calcmode="lin" valueType="num">
                                      <p:cBhvr>
                                        <p:cTn id="51" dur="664" tmFilter="0, 0; 0.125,0.2665; 0.25,0.4; 0.375,0.465; 0.5,0.5;  0.625,0.535; 0.75,0.6; 0.875,0.7335; 1,1">
                                          <p:stCondLst>
                                            <p:cond delay="664"/>
                                          </p:stCondLst>
                                        </p:cTn>
                                        <p:tgtEl>
                                          <p:spTgt spid="7">
                                            <p:txEl>
                                              <p:pRg st="0" end="0"/>
                                            </p:txEl>
                                          </p:spTgt>
                                        </p:tgtEl>
                                        <p:attrNameLst>
                                          <p:attrName>ppt_y</p:attrName>
                                        </p:attrNameLst>
                                      </p:cBhvr>
                                      <p:tavLst>
                                        <p:tav tm="0" fmla="#ppt_y-sin(pi*$)/9">
                                          <p:val>
                                            <p:fltVal val="0"/>
                                          </p:val>
                                        </p:tav>
                                        <p:tav tm="100000">
                                          <p:val>
                                            <p:fltVal val="1"/>
                                          </p:val>
                                        </p:tav>
                                      </p:tavLst>
                                    </p:anim>
                                    <p:anim calcmode="lin" valueType="num">
                                      <p:cBhvr>
                                        <p:cTn id="52" dur="332" tmFilter="0, 0; 0.125,0.2665; 0.25,0.4; 0.375,0.465; 0.5,0.5;  0.625,0.535; 0.75,0.6; 0.875,0.7335; 1,1">
                                          <p:stCondLst>
                                            <p:cond delay="1324"/>
                                          </p:stCondLst>
                                        </p:cTn>
                                        <p:tgtEl>
                                          <p:spTgt spid="7">
                                            <p:txEl>
                                              <p:pRg st="0" end="0"/>
                                            </p:txEl>
                                          </p:spTgt>
                                        </p:tgtEl>
                                        <p:attrNameLst>
                                          <p:attrName>ppt_y</p:attrName>
                                        </p:attrNameLst>
                                      </p:cBhvr>
                                      <p:tavLst>
                                        <p:tav tm="0" fmla="#ppt_y-sin(pi*$)/27">
                                          <p:val>
                                            <p:fltVal val="0"/>
                                          </p:val>
                                        </p:tav>
                                        <p:tav tm="100000">
                                          <p:val>
                                            <p:fltVal val="1"/>
                                          </p:val>
                                        </p:tav>
                                      </p:tavLst>
                                    </p:anim>
                                    <p:anim calcmode="lin" valueType="num">
                                      <p:cBhvr>
                                        <p:cTn id="53" dur="164" tmFilter="0, 0; 0.125,0.2665; 0.25,0.4; 0.375,0.465; 0.5,0.5;  0.625,0.535; 0.75,0.6; 0.875,0.7335; 1,1">
                                          <p:stCondLst>
                                            <p:cond delay="1656"/>
                                          </p:stCondLst>
                                        </p:cTn>
                                        <p:tgtEl>
                                          <p:spTgt spid="7">
                                            <p:txEl>
                                              <p:pRg st="0" end="0"/>
                                            </p:txEl>
                                          </p:spTgt>
                                        </p:tgtEl>
                                        <p:attrNameLst>
                                          <p:attrName>ppt_y</p:attrName>
                                        </p:attrNameLst>
                                      </p:cBhvr>
                                      <p:tavLst>
                                        <p:tav tm="0" fmla="#ppt_y-sin(pi*$)/81">
                                          <p:val>
                                            <p:fltVal val="0"/>
                                          </p:val>
                                        </p:tav>
                                        <p:tav tm="100000">
                                          <p:val>
                                            <p:fltVal val="1"/>
                                          </p:val>
                                        </p:tav>
                                      </p:tavLst>
                                    </p:anim>
                                    <p:animScale>
                                      <p:cBhvr>
                                        <p:cTn id="54" dur="26">
                                          <p:stCondLst>
                                            <p:cond delay="650"/>
                                          </p:stCondLst>
                                        </p:cTn>
                                        <p:tgtEl>
                                          <p:spTgt spid="7">
                                            <p:txEl>
                                              <p:pRg st="0" end="0"/>
                                            </p:txEl>
                                          </p:spTgt>
                                        </p:tgtEl>
                                      </p:cBhvr>
                                      <p:to x="100000" y="60000"/>
                                    </p:animScale>
                                    <p:animScale>
                                      <p:cBhvr>
                                        <p:cTn id="55" dur="166" decel="50000">
                                          <p:stCondLst>
                                            <p:cond delay="676"/>
                                          </p:stCondLst>
                                        </p:cTn>
                                        <p:tgtEl>
                                          <p:spTgt spid="7">
                                            <p:txEl>
                                              <p:pRg st="0" end="0"/>
                                            </p:txEl>
                                          </p:spTgt>
                                        </p:tgtEl>
                                      </p:cBhvr>
                                      <p:to x="100000" y="100000"/>
                                    </p:animScale>
                                    <p:animScale>
                                      <p:cBhvr>
                                        <p:cTn id="56" dur="26">
                                          <p:stCondLst>
                                            <p:cond delay="1312"/>
                                          </p:stCondLst>
                                        </p:cTn>
                                        <p:tgtEl>
                                          <p:spTgt spid="7">
                                            <p:txEl>
                                              <p:pRg st="0" end="0"/>
                                            </p:txEl>
                                          </p:spTgt>
                                        </p:tgtEl>
                                      </p:cBhvr>
                                      <p:to x="100000" y="80000"/>
                                    </p:animScale>
                                    <p:animScale>
                                      <p:cBhvr>
                                        <p:cTn id="57" dur="166" decel="50000">
                                          <p:stCondLst>
                                            <p:cond delay="1338"/>
                                          </p:stCondLst>
                                        </p:cTn>
                                        <p:tgtEl>
                                          <p:spTgt spid="7">
                                            <p:txEl>
                                              <p:pRg st="0" end="0"/>
                                            </p:txEl>
                                          </p:spTgt>
                                        </p:tgtEl>
                                      </p:cBhvr>
                                      <p:to x="100000" y="100000"/>
                                    </p:animScale>
                                    <p:animScale>
                                      <p:cBhvr>
                                        <p:cTn id="58" dur="26">
                                          <p:stCondLst>
                                            <p:cond delay="1642"/>
                                          </p:stCondLst>
                                        </p:cTn>
                                        <p:tgtEl>
                                          <p:spTgt spid="7">
                                            <p:txEl>
                                              <p:pRg st="0" end="0"/>
                                            </p:txEl>
                                          </p:spTgt>
                                        </p:tgtEl>
                                      </p:cBhvr>
                                      <p:to x="100000" y="90000"/>
                                    </p:animScale>
                                    <p:animScale>
                                      <p:cBhvr>
                                        <p:cTn id="59" dur="166" decel="50000">
                                          <p:stCondLst>
                                            <p:cond delay="1668"/>
                                          </p:stCondLst>
                                        </p:cTn>
                                        <p:tgtEl>
                                          <p:spTgt spid="7">
                                            <p:txEl>
                                              <p:pRg st="0" end="0"/>
                                            </p:txEl>
                                          </p:spTgt>
                                        </p:tgtEl>
                                      </p:cBhvr>
                                      <p:to x="100000" y="100000"/>
                                    </p:animScale>
                                    <p:animScale>
                                      <p:cBhvr>
                                        <p:cTn id="60" dur="26">
                                          <p:stCondLst>
                                            <p:cond delay="1808"/>
                                          </p:stCondLst>
                                        </p:cTn>
                                        <p:tgtEl>
                                          <p:spTgt spid="7">
                                            <p:txEl>
                                              <p:pRg st="0" end="0"/>
                                            </p:txEl>
                                          </p:spTgt>
                                        </p:tgtEl>
                                      </p:cBhvr>
                                      <p:to x="100000" y="95000"/>
                                    </p:animScale>
                                    <p:animScale>
                                      <p:cBhvr>
                                        <p:cTn id="61" dur="166" decel="50000">
                                          <p:stCondLst>
                                            <p:cond delay="1834"/>
                                          </p:stCondLst>
                                        </p:cTn>
                                        <p:tgtEl>
                                          <p:spTgt spid="7">
                                            <p:txEl>
                                              <p:pRg st="0" end="0"/>
                                            </p:txEl>
                                          </p:spTgt>
                                        </p:tgtEl>
                                      </p:cBhvr>
                                      <p:to x="100000" y="100000"/>
                                    </p:animScale>
                                  </p:childTnLst>
                                </p:cTn>
                              </p:par>
                            </p:childTnLst>
                          </p:cTn>
                        </p:par>
                      </p:childTnLst>
                    </p:cTn>
                  </p:par>
                  <p:par>
                    <p:cTn id="62" fill="hold">
                      <p:stCondLst>
                        <p:cond delay="indefinite"/>
                      </p:stCondLst>
                      <p:childTnLst>
                        <p:par>
                          <p:cTn id="63" fill="hold">
                            <p:stCondLst>
                              <p:cond delay="0"/>
                            </p:stCondLst>
                            <p:childTnLst>
                              <p:par>
                                <p:cTn id="64" presetID="26" presetClass="entr" presetSubtype="0" fill="hold" nodeType="clickEffect">
                                  <p:stCondLst>
                                    <p:cond delay="0"/>
                                  </p:stCondLst>
                                  <p:childTnLst>
                                    <p:set>
                                      <p:cBhvr>
                                        <p:cTn id="65" dur="1" fill="hold">
                                          <p:stCondLst>
                                            <p:cond delay="0"/>
                                          </p:stCondLst>
                                        </p:cTn>
                                        <p:tgtEl>
                                          <p:spTgt spid="8">
                                            <p:txEl>
                                              <p:pRg st="0" end="0"/>
                                            </p:txEl>
                                          </p:spTgt>
                                        </p:tgtEl>
                                        <p:attrNameLst>
                                          <p:attrName>style.visibility</p:attrName>
                                        </p:attrNameLst>
                                      </p:cBhvr>
                                      <p:to>
                                        <p:strVal val="visible"/>
                                      </p:to>
                                    </p:set>
                                    <p:animEffect transition="in" filter="wipe(down)">
                                      <p:cBhvr>
                                        <p:cTn id="66" dur="580">
                                          <p:stCondLst>
                                            <p:cond delay="0"/>
                                          </p:stCondLst>
                                        </p:cTn>
                                        <p:tgtEl>
                                          <p:spTgt spid="8">
                                            <p:txEl>
                                              <p:pRg st="0" end="0"/>
                                            </p:txEl>
                                          </p:spTgt>
                                        </p:tgtEl>
                                      </p:cBhvr>
                                    </p:animEffect>
                                    <p:anim calcmode="lin" valueType="num">
                                      <p:cBhvr>
                                        <p:cTn id="67" dur="1822" tmFilter="0,0; 0.14,0.36; 0.43,0.73; 0.71,0.91; 1.0,1.0">
                                          <p:stCondLst>
                                            <p:cond delay="0"/>
                                          </p:stCondLst>
                                        </p:cTn>
                                        <p:tgtEl>
                                          <p:spTgt spid="8">
                                            <p:txEl>
                                              <p:pRg st="0" end="0"/>
                                            </p:txEl>
                                          </p:spTgt>
                                        </p:tgtEl>
                                        <p:attrNameLst>
                                          <p:attrName>ppt_x</p:attrName>
                                        </p:attrNameLst>
                                      </p:cBhvr>
                                      <p:tavLst>
                                        <p:tav tm="0">
                                          <p:val>
                                            <p:strVal val="#ppt_x-0.25"/>
                                          </p:val>
                                        </p:tav>
                                        <p:tav tm="100000">
                                          <p:val>
                                            <p:strVal val="#ppt_x"/>
                                          </p:val>
                                        </p:tav>
                                      </p:tavLst>
                                    </p:anim>
                                    <p:anim calcmode="lin" valueType="num">
                                      <p:cBhvr>
                                        <p:cTn id="68" dur="664" tmFilter="0.0,0.0; 0.25,0.07; 0.50,0.2; 0.75,0.467; 1.0,1.0">
                                          <p:stCondLst>
                                            <p:cond delay="0"/>
                                          </p:stCondLst>
                                        </p:cTn>
                                        <p:tgtEl>
                                          <p:spTgt spid="8">
                                            <p:txEl>
                                              <p:pRg st="0" end="0"/>
                                            </p:txEl>
                                          </p:spTgt>
                                        </p:tgtEl>
                                        <p:attrNameLst>
                                          <p:attrName>ppt_y</p:attrName>
                                        </p:attrNameLst>
                                      </p:cBhvr>
                                      <p:tavLst>
                                        <p:tav tm="0" fmla="#ppt_y-sin(pi*$)/3">
                                          <p:val>
                                            <p:fltVal val="0.5"/>
                                          </p:val>
                                        </p:tav>
                                        <p:tav tm="100000">
                                          <p:val>
                                            <p:fltVal val="1"/>
                                          </p:val>
                                        </p:tav>
                                      </p:tavLst>
                                    </p:anim>
                                    <p:anim calcmode="lin" valueType="num">
                                      <p:cBhvr>
                                        <p:cTn id="69" dur="664" tmFilter="0, 0; 0.125,0.2665; 0.25,0.4; 0.375,0.465; 0.5,0.5;  0.625,0.535; 0.75,0.6; 0.875,0.7335; 1,1">
                                          <p:stCondLst>
                                            <p:cond delay="664"/>
                                          </p:stCondLst>
                                        </p:cTn>
                                        <p:tgtEl>
                                          <p:spTgt spid="8">
                                            <p:txEl>
                                              <p:pRg st="0" end="0"/>
                                            </p:txEl>
                                          </p:spTgt>
                                        </p:tgtEl>
                                        <p:attrNameLst>
                                          <p:attrName>ppt_y</p:attrName>
                                        </p:attrNameLst>
                                      </p:cBhvr>
                                      <p:tavLst>
                                        <p:tav tm="0" fmla="#ppt_y-sin(pi*$)/9">
                                          <p:val>
                                            <p:fltVal val="0"/>
                                          </p:val>
                                        </p:tav>
                                        <p:tav tm="100000">
                                          <p:val>
                                            <p:fltVal val="1"/>
                                          </p:val>
                                        </p:tav>
                                      </p:tavLst>
                                    </p:anim>
                                    <p:anim calcmode="lin" valueType="num">
                                      <p:cBhvr>
                                        <p:cTn id="70" dur="332" tmFilter="0, 0; 0.125,0.2665; 0.25,0.4; 0.375,0.465; 0.5,0.5;  0.625,0.535; 0.75,0.6; 0.875,0.7335; 1,1">
                                          <p:stCondLst>
                                            <p:cond delay="1324"/>
                                          </p:stCondLst>
                                        </p:cTn>
                                        <p:tgtEl>
                                          <p:spTgt spid="8">
                                            <p:txEl>
                                              <p:pRg st="0" end="0"/>
                                            </p:txEl>
                                          </p:spTgt>
                                        </p:tgtEl>
                                        <p:attrNameLst>
                                          <p:attrName>ppt_y</p:attrName>
                                        </p:attrNameLst>
                                      </p:cBhvr>
                                      <p:tavLst>
                                        <p:tav tm="0" fmla="#ppt_y-sin(pi*$)/27">
                                          <p:val>
                                            <p:fltVal val="0"/>
                                          </p:val>
                                        </p:tav>
                                        <p:tav tm="100000">
                                          <p:val>
                                            <p:fltVal val="1"/>
                                          </p:val>
                                        </p:tav>
                                      </p:tavLst>
                                    </p:anim>
                                    <p:anim calcmode="lin" valueType="num">
                                      <p:cBhvr>
                                        <p:cTn id="71" dur="164" tmFilter="0, 0; 0.125,0.2665; 0.25,0.4; 0.375,0.465; 0.5,0.5;  0.625,0.535; 0.75,0.6; 0.875,0.7335; 1,1">
                                          <p:stCondLst>
                                            <p:cond delay="1656"/>
                                          </p:stCondLst>
                                        </p:cTn>
                                        <p:tgtEl>
                                          <p:spTgt spid="8">
                                            <p:txEl>
                                              <p:pRg st="0" end="0"/>
                                            </p:txEl>
                                          </p:spTgt>
                                        </p:tgtEl>
                                        <p:attrNameLst>
                                          <p:attrName>ppt_y</p:attrName>
                                        </p:attrNameLst>
                                      </p:cBhvr>
                                      <p:tavLst>
                                        <p:tav tm="0" fmla="#ppt_y-sin(pi*$)/81">
                                          <p:val>
                                            <p:fltVal val="0"/>
                                          </p:val>
                                        </p:tav>
                                        <p:tav tm="100000">
                                          <p:val>
                                            <p:fltVal val="1"/>
                                          </p:val>
                                        </p:tav>
                                      </p:tavLst>
                                    </p:anim>
                                    <p:animScale>
                                      <p:cBhvr>
                                        <p:cTn id="72" dur="26">
                                          <p:stCondLst>
                                            <p:cond delay="650"/>
                                          </p:stCondLst>
                                        </p:cTn>
                                        <p:tgtEl>
                                          <p:spTgt spid="8">
                                            <p:txEl>
                                              <p:pRg st="0" end="0"/>
                                            </p:txEl>
                                          </p:spTgt>
                                        </p:tgtEl>
                                      </p:cBhvr>
                                      <p:to x="100000" y="60000"/>
                                    </p:animScale>
                                    <p:animScale>
                                      <p:cBhvr>
                                        <p:cTn id="73" dur="166" decel="50000">
                                          <p:stCondLst>
                                            <p:cond delay="676"/>
                                          </p:stCondLst>
                                        </p:cTn>
                                        <p:tgtEl>
                                          <p:spTgt spid="8">
                                            <p:txEl>
                                              <p:pRg st="0" end="0"/>
                                            </p:txEl>
                                          </p:spTgt>
                                        </p:tgtEl>
                                      </p:cBhvr>
                                      <p:to x="100000" y="100000"/>
                                    </p:animScale>
                                    <p:animScale>
                                      <p:cBhvr>
                                        <p:cTn id="74" dur="26">
                                          <p:stCondLst>
                                            <p:cond delay="1312"/>
                                          </p:stCondLst>
                                        </p:cTn>
                                        <p:tgtEl>
                                          <p:spTgt spid="8">
                                            <p:txEl>
                                              <p:pRg st="0" end="0"/>
                                            </p:txEl>
                                          </p:spTgt>
                                        </p:tgtEl>
                                      </p:cBhvr>
                                      <p:to x="100000" y="80000"/>
                                    </p:animScale>
                                    <p:animScale>
                                      <p:cBhvr>
                                        <p:cTn id="75" dur="166" decel="50000">
                                          <p:stCondLst>
                                            <p:cond delay="1338"/>
                                          </p:stCondLst>
                                        </p:cTn>
                                        <p:tgtEl>
                                          <p:spTgt spid="8">
                                            <p:txEl>
                                              <p:pRg st="0" end="0"/>
                                            </p:txEl>
                                          </p:spTgt>
                                        </p:tgtEl>
                                      </p:cBhvr>
                                      <p:to x="100000" y="100000"/>
                                    </p:animScale>
                                    <p:animScale>
                                      <p:cBhvr>
                                        <p:cTn id="76" dur="26">
                                          <p:stCondLst>
                                            <p:cond delay="1642"/>
                                          </p:stCondLst>
                                        </p:cTn>
                                        <p:tgtEl>
                                          <p:spTgt spid="8">
                                            <p:txEl>
                                              <p:pRg st="0" end="0"/>
                                            </p:txEl>
                                          </p:spTgt>
                                        </p:tgtEl>
                                      </p:cBhvr>
                                      <p:to x="100000" y="90000"/>
                                    </p:animScale>
                                    <p:animScale>
                                      <p:cBhvr>
                                        <p:cTn id="77" dur="166" decel="50000">
                                          <p:stCondLst>
                                            <p:cond delay="1668"/>
                                          </p:stCondLst>
                                        </p:cTn>
                                        <p:tgtEl>
                                          <p:spTgt spid="8">
                                            <p:txEl>
                                              <p:pRg st="0" end="0"/>
                                            </p:txEl>
                                          </p:spTgt>
                                        </p:tgtEl>
                                      </p:cBhvr>
                                      <p:to x="100000" y="100000"/>
                                    </p:animScale>
                                    <p:animScale>
                                      <p:cBhvr>
                                        <p:cTn id="78" dur="26">
                                          <p:stCondLst>
                                            <p:cond delay="1808"/>
                                          </p:stCondLst>
                                        </p:cTn>
                                        <p:tgtEl>
                                          <p:spTgt spid="8">
                                            <p:txEl>
                                              <p:pRg st="0" end="0"/>
                                            </p:txEl>
                                          </p:spTgt>
                                        </p:tgtEl>
                                      </p:cBhvr>
                                      <p:to x="100000" y="95000"/>
                                    </p:animScale>
                                    <p:animScale>
                                      <p:cBhvr>
                                        <p:cTn id="79" dur="166" decel="50000">
                                          <p:stCondLst>
                                            <p:cond delay="1834"/>
                                          </p:stCondLst>
                                        </p:cTn>
                                        <p:tgtEl>
                                          <p:spTgt spid="8">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alphaModFix amt="36000"/>
          </a:blip>
          <a:tile tx="0" ty="0" sx="100000" sy="100000" flip="none" algn="tl"/>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983EB6-3E1E-47EB-8C49-DF7900195F3F}"/>
              </a:ext>
            </a:extLst>
          </p:cNvPr>
          <p:cNvSpPr txBox="1"/>
          <p:nvPr/>
        </p:nvSpPr>
        <p:spPr>
          <a:xfrm>
            <a:off x="2547257" y="224208"/>
            <a:ext cx="7620000" cy="646331"/>
          </a:xfrm>
          <a:prstGeom prst="rect">
            <a:avLst/>
          </a:prstGeom>
          <a:noFill/>
        </p:spPr>
        <p:txBody>
          <a:bodyPr wrap="square" rtlCol="0">
            <a:spAutoFit/>
          </a:bodyPr>
          <a:lstStyle/>
          <a:p>
            <a:pPr algn="ctr"/>
            <a:r>
              <a:rPr lang="en-US" sz="3600" dirty="0">
                <a:solidFill>
                  <a:srgbClr val="FF0000"/>
                </a:solidFill>
                <a:latin typeface="Algerian" panose="04020705040A02060702" pitchFamily="82" charset="0"/>
              </a:rPr>
              <a:t>CÁC BIỆN PHÁP PHÒNG CHỐNG</a:t>
            </a:r>
          </a:p>
        </p:txBody>
      </p:sp>
      <p:sp>
        <p:nvSpPr>
          <p:cNvPr id="4" name="TextBox 3">
            <a:extLst>
              <a:ext uri="{FF2B5EF4-FFF2-40B4-BE49-F238E27FC236}">
                <a16:creationId xmlns:a16="http://schemas.microsoft.com/office/drawing/2014/main" id="{2F8640C3-DBD3-4E5E-8F90-24DE05BD85A9}"/>
              </a:ext>
            </a:extLst>
          </p:cNvPr>
          <p:cNvSpPr txBox="1"/>
          <p:nvPr/>
        </p:nvSpPr>
        <p:spPr>
          <a:xfrm>
            <a:off x="5962650" y="1923097"/>
            <a:ext cx="5953125" cy="369332"/>
          </a:xfrm>
          <a:prstGeom prst="rect">
            <a:avLst/>
          </a:prstGeom>
          <a:noFill/>
        </p:spPr>
        <p:txBody>
          <a:bodyPr wrap="square" rtlCol="0">
            <a:spAutoFit/>
          </a:bodyPr>
          <a:lstStyle/>
          <a:p>
            <a:r>
              <a:rPr lang="en-PH" dirty="0">
                <a:latin typeface="Arial Black" panose="020B0A04020102020204" pitchFamily="34" charset="0"/>
              </a:rPr>
              <a:t>+ </a:t>
            </a:r>
            <a:r>
              <a:rPr lang="en-PH" dirty="0" err="1">
                <a:latin typeface="Arial Black" panose="020B0A04020102020204" pitchFamily="34" charset="0"/>
              </a:rPr>
              <a:t>Không</a:t>
            </a:r>
            <a:r>
              <a:rPr lang="en-PH" dirty="0">
                <a:latin typeface="Arial Black" panose="020B0A04020102020204" pitchFamily="34" charset="0"/>
              </a:rPr>
              <a:t> </a:t>
            </a:r>
            <a:r>
              <a:rPr lang="en-PH" dirty="0" err="1">
                <a:latin typeface="Arial Black" panose="020B0A04020102020204" pitchFamily="34" charset="0"/>
              </a:rPr>
              <a:t>nên</a:t>
            </a:r>
            <a:r>
              <a:rPr lang="en-PH" dirty="0">
                <a:latin typeface="Arial Black" panose="020B0A04020102020204" pitchFamily="34" charset="0"/>
              </a:rPr>
              <a:t> </a:t>
            </a:r>
            <a:r>
              <a:rPr lang="en-PH" dirty="0" err="1">
                <a:latin typeface="Arial Black" panose="020B0A04020102020204" pitchFamily="34" charset="0"/>
              </a:rPr>
              <a:t>nằm</a:t>
            </a:r>
            <a:r>
              <a:rPr lang="en-PH" dirty="0">
                <a:latin typeface="Arial Black" panose="020B0A04020102020204" pitchFamily="34" charset="0"/>
              </a:rPr>
              <a:t> </a:t>
            </a:r>
            <a:r>
              <a:rPr lang="en-PH" dirty="0" err="1">
                <a:latin typeface="Arial Black" panose="020B0A04020102020204" pitchFamily="34" charset="0"/>
              </a:rPr>
              <a:t>ngủ</a:t>
            </a:r>
            <a:r>
              <a:rPr lang="en-PH" dirty="0">
                <a:latin typeface="Arial Black" panose="020B0A04020102020204" pitchFamily="34" charset="0"/>
              </a:rPr>
              <a:t> </a:t>
            </a:r>
            <a:r>
              <a:rPr lang="en-PH" dirty="0" err="1">
                <a:latin typeface="Arial Black" panose="020B0A04020102020204" pitchFamily="34" charset="0"/>
              </a:rPr>
              <a:t>sau</a:t>
            </a:r>
            <a:r>
              <a:rPr lang="en-PH" dirty="0">
                <a:latin typeface="Arial Black" panose="020B0A04020102020204" pitchFamily="34" charset="0"/>
              </a:rPr>
              <a:t> </a:t>
            </a:r>
            <a:r>
              <a:rPr lang="en-PH" dirty="0" err="1">
                <a:latin typeface="Arial Black" panose="020B0A04020102020204" pitchFamily="34" charset="0"/>
              </a:rPr>
              <a:t>khi</a:t>
            </a:r>
            <a:r>
              <a:rPr lang="en-PH" dirty="0">
                <a:latin typeface="Arial Black" panose="020B0A04020102020204" pitchFamily="34" charset="0"/>
              </a:rPr>
              <a:t> </a:t>
            </a:r>
            <a:r>
              <a:rPr lang="en-PH" dirty="0" err="1">
                <a:latin typeface="Arial Black" panose="020B0A04020102020204" pitchFamily="34" charset="0"/>
              </a:rPr>
              <a:t>ăn</a:t>
            </a:r>
            <a:r>
              <a:rPr lang="en-PH" dirty="0">
                <a:latin typeface="Arial Black" panose="020B0A04020102020204" pitchFamily="34" charset="0"/>
              </a:rPr>
              <a:t> no</a:t>
            </a:r>
          </a:p>
        </p:txBody>
      </p:sp>
      <p:sp>
        <p:nvSpPr>
          <p:cNvPr id="5" name="TextBox 4">
            <a:extLst>
              <a:ext uri="{FF2B5EF4-FFF2-40B4-BE49-F238E27FC236}">
                <a16:creationId xmlns:a16="http://schemas.microsoft.com/office/drawing/2014/main" id="{1C370901-4BE8-4316-B52E-070E1AA855FD}"/>
              </a:ext>
            </a:extLst>
          </p:cNvPr>
          <p:cNvSpPr txBox="1"/>
          <p:nvPr/>
        </p:nvSpPr>
        <p:spPr>
          <a:xfrm>
            <a:off x="5962650" y="2474178"/>
            <a:ext cx="5543550" cy="830997"/>
          </a:xfrm>
          <a:prstGeom prst="rect">
            <a:avLst/>
          </a:prstGeom>
          <a:noFill/>
        </p:spPr>
        <p:txBody>
          <a:bodyPr wrap="square" rtlCol="0">
            <a:spAutoFit/>
          </a:bodyPr>
          <a:lstStyle/>
          <a:p>
            <a:r>
              <a:rPr lang="en-PH" sz="2400" dirty="0">
                <a:latin typeface="Arial Rounded MT Bold" panose="020F0704030504030204" pitchFamily="34" charset="0"/>
              </a:rPr>
              <a:t>+ </a:t>
            </a:r>
            <a:r>
              <a:rPr lang="en-PH" sz="2400" dirty="0" err="1">
                <a:latin typeface="Arial Rounded MT Bold" panose="020F0704030504030204" pitchFamily="34" charset="0"/>
              </a:rPr>
              <a:t>Ăn</a:t>
            </a:r>
            <a:r>
              <a:rPr lang="en-PH" sz="2400" dirty="0">
                <a:latin typeface="Arial Rounded MT Bold" panose="020F0704030504030204" pitchFamily="34" charset="0"/>
              </a:rPr>
              <a:t> </a:t>
            </a:r>
            <a:r>
              <a:rPr lang="en-PH" sz="2400" dirty="0" err="1">
                <a:latin typeface="Arial Rounded MT Bold" panose="020F0704030504030204" pitchFamily="34" charset="0"/>
              </a:rPr>
              <a:t>chậm</a:t>
            </a:r>
            <a:r>
              <a:rPr lang="en-PH" sz="2400" dirty="0">
                <a:latin typeface="Arial Rounded MT Bold" panose="020F0704030504030204" pitchFamily="34" charset="0"/>
              </a:rPr>
              <a:t>, </a:t>
            </a:r>
            <a:r>
              <a:rPr lang="en-PH" sz="2400" dirty="0" err="1">
                <a:latin typeface="Arial Rounded MT Bold" panose="020F0704030504030204" pitchFamily="34" charset="0"/>
              </a:rPr>
              <a:t>nhai</a:t>
            </a:r>
            <a:r>
              <a:rPr lang="en-PH" sz="2400" dirty="0">
                <a:latin typeface="Arial Rounded MT Bold" panose="020F0704030504030204" pitchFamily="34" charset="0"/>
              </a:rPr>
              <a:t> </a:t>
            </a:r>
            <a:r>
              <a:rPr lang="en-PH" sz="2400" dirty="0" err="1">
                <a:latin typeface="Arial Rounded MT Bold" panose="020F0704030504030204" pitchFamily="34" charset="0"/>
              </a:rPr>
              <a:t>kỹ</a:t>
            </a:r>
            <a:r>
              <a:rPr lang="en-PH" sz="2400" dirty="0">
                <a:latin typeface="Arial Rounded MT Bold" panose="020F0704030504030204" pitchFamily="34" charset="0"/>
              </a:rPr>
              <a:t>, </a:t>
            </a:r>
            <a:r>
              <a:rPr lang="en-PH" sz="2400" dirty="0" err="1">
                <a:latin typeface="Arial Rounded MT Bold" panose="020F0704030504030204" pitchFamily="34" charset="0"/>
              </a:rPr>
              <a:t>ăn</a:t>
            </a:r>
            <a:r>
              <a:rPr lang="en-PH" sz="2400" dirty="0">
                <a:latin typeface="Arial Rounded MT Bold" panose="020F0704030504030204" pitchFamily="34" charset="0"/>
              </a:rPr>
              <a:t> </a:t>
            </a:r>
            <a:r>
              <a:rPr lang="en-PH" sz="2400" dirty="0" err="1">
                <a:latin typeface="Arial Rounded MT Bold" panose="020F0704030504030204" pitchFamily="34" charset="0"/>
              </a:rPr>
              <a:t>đúng</a:t>
            </a:r>
            <a:r>
              <a:rPr lang="en-PH" sz="2400" dirty="0">
                <a:latin typeface="Arial Rounded MT Bold" panose="020F0704030504030204" pitchFamily="34" charset="0"/>
              </a:rPr>
              <a:t> </a:t>
            </a:r>
            <a:r>
              <a:rPr lang="en-PH" sz="2400" dirty="0" err="1">
                <a:latin typeface="Arial Rounded MT Bold" panose="020F0704030504030204" pitchFamily="34" charset="0"/>
              </a:rPr>
              <a:t>giờ</a:t>
            </a:r>
            <a:r>
              <a:rPr lang="en-PH" sz="2400" dirty="0">
                <a:latin typeface="Arial Rounded MT Bold" panose="020F0704030504030204" pitchFamily="34" charset="0"/>
              </a:rPr>
              <a:t> </a:t>
            </a:r>
            <a:r>
              <a:rPr lang="en-PH" sz="2400" dirty="0" err="1">
                <a:latin typeface="Arial Rounded MT Bold" panose="020F0704030504030204" pitchFamily="34" charset="0"/>
              </a:rPr>
              <a:t>và</a:t>
            </a:r>
            <a:r>
              <a:rPr lang="en-PH" sz="2400" dirty="0">
                <a:latin typeface="Arial Rounded MT Bold" panose="020F0704030504030204" pitchFamily="34" charset="0"/>
              </a:rPr>
              <a:t> chia </a:t>
            </a:r>
            <a:r>
              <a:rPr lang="en-PH" sz="2400" dirty="0" err="1">
                <a:latin typeface="Arial Rounded MT Bold" panose="020F0704030504030204" pitchFamily="34" charset="0"/>
              </a:rPr>
              <a:t>bữa</a:t>
            </a:r>
            <a:r>
              <a:rPr lang="en-PH" sz="2400" dirty="0">
                <a:latin typeface="Arial Rounded MT Bold" panose="020F0704030504030204" pitchFamily="34" charset="0"/>
              </a:rPr>
              <a:t> </a:t>
            </a:r>
            <a:r>
              <a:rPr lang="en-PH" sz="2400" dirty="0" err="1">
                <a:latin typeface="Arial Rounded MT Bold" panose="020F0704030504030204" pitchFamily="34" charset="0"/>
              </a:rPr>
              <a:t>ăn</a:t>
            </a:r>
            <a:r>
              <a:rPr lang="en-PH" sz="2400" dirty="0">
                <a:latin typeface="Arial Rounded MT Bold" panose="020F0704030504030204" pitchFamily="34" charset="0"/>
              </a:rPr>
              <a:t> </a:t>
            </a:r>
            <a:r>
              <a:rPr lang="en-PH" sz="2400" dirty="0" err="1">
                <a:latin typeface="Arial Rounded MT Bold" panose="020F0704030504030204" pitchFamily="34" charset="0"/>
              </a:rPr>
              <a:t>thành</a:t>
            </a:r>
            <a:r>
              <a:rPr lang="en-PH" sz="2400" dirty="0">
                <a:latin typeface="Arial Rounded MT Bold" panose="020F0704030504030204" pitchFamily="34" charset="0"/>
              </a:rPr>
              <a:t> </a:t>
            </a:r>
            <a:r>
              <a:rPr lang="en-PH" sz="2400" dirty="0" err="1">
                <a:latin typeface="Arial Rounded MT Bold" panose="020F0704030504030204" pitchFamily="34" charset="0"/>
              </a:rPr>
              <a:t>nhiều</a:t>
            </a:r>
            <a:r>
              <a:rPr lang="en-PH" sz="2400" dirty="0">
                <a:latin typeface="Arial Rounded MT Bold" panose="020F0704030504030204" pitchFamily="34" charset="0"/>
              </a:rPr>
              <a:t> </a:t>
            </a:r>
            <a:r>
              <a:rPr lang="en-PH" sz="2400" dirty="0" err="1">
                <a:latin typeface="Arial Rounded MT Bold" panose="020F0704030504030204" pitchFamily="34" charset="0"/>
              </a:rPr>
              <a:t>phần</a:t>
            </a:r>
            <a:r>
              <a:rPr lang="en-PH" sz="2400" dirty="0">
                <a:latin typeface="Arial Rounded MT Bold" panose="020F0704030504030204" pitchFamily="34" charset="0"/>
              </a:rPr>
              <a:t> </a:t>
            </a:r>
            <a:r>
              <a:rPr lang="en-PH" sz="2400" dirty="0" err="1">
                <a:latin typeface="Arial Rounded MT Bold" panose="020F0704030504030204" pitchFamily="34" charset="0"/>
              </a:rPr>
              <a:t>nhỏ</a:t>
            </a:r>
            <a:r>
              <a:rPr lang="en-PH" sz="2400" dirty="0">
                <a:latin typeface="Arial Rounded MT Bold" panose="020F0704030504030204" pitchFamily="34" charset="0"/>
              </a:rPr>
              <a:t>:</a:t>
            </a:r>
          </a:p>
        </p:txBody>
      </p:sp>
      <p:sp>
        <p:nvSpPr>
          <p:cNvPr id="6" name="TextBox 5">
            <a:extLst>
              <a:ext uri="{FF2B5EF4-FFF2-40B4-BE49-F238E27FC236}">
                <a16:creationId xmlns:a16="http://schemas.microsoft.com/office/drawing/2014/main" id="{A0A7482F-CEBA-4760-BE30-FA9CEC1C3EF2}"/>
              </a:ext>
            </a:extLst>
          </p:cNvPr>
          <p:cNvSpPr txBox="1"/>
          <p:nvPr/>
        </p:nvSpPr>
        <p:spPr>
          <a:xfrm>
            <a:off x="6019802" y="3552825"/>
            <a:ext cx="5457825" cy="1938992"/>
          </a:xfrm>
          <a:prstGeom prst="rect">
            <a:avLst/>
          </a:prstGeom>
          <a:noFill/>
        </p:spPr>
        <p:txBody>
          <a:bodyPr wrap="square" rtlCol="0">
            <a:spAutoFit/>
          </a:bodyPr>
          <a:lstStyle/>
          <a:p>
            <a:r>
              <a:rPr lang="vi-VN" sz="2400" dirty="0"/>
              <a:t>+ Tránh thức ăn và đồ uống có thể gây trào ngược:như thức ăn cay nóng, chứa nhiều acid và đồ uống có cồn như cà phê, bia, rượu, chanh, cà chua,...</a:t>
            </a:r>
            <a:endParaRPr lang="en-PH" sz="2400" dirty="0">
              <a:latin typeface="Arial Black" panose="020B0A04020102020204" pitchFamily="34" charset="0"/>
            </a:endParaRPr>
          </a:p>
        </p:txBody>
      </p:sp>
      <p:pic>
        <p:nvPicPr>
          <p:cNvPr id="9" name="Picture 8">
            <a:extLst>
              <a:ext uri="{FF2B5EF4-FFF2-40B4-BE49-F238E27FC236}">
                <a16:creationId xmlns:a16="http://schemas.microsoft.com/office/drawing/2014/main" id="{CA412571-E450-4214-A329-4C3209226BFE}"/>
              </a:ext>
            </a:extLst>
          </p:cNvPr>
          <p:cNvPicPr>
            <a:picLocks noChangeAspect="1"/>
          </p:cNvPicPr>
          <p:nvPr/>
        </p:nvPicPr>
        <p:blipFill>
          <a:blip r:embed="rId3"/>
          <a:stretch>
            <a:fillRect/>
          </a:stretch>
        </p:blipFill>
        <p:spPr>
          <a:xfrm>
            <a:off x="599716" y="1633537"/>
            <a:ext cx="3343275" cy="3343275"/>
          </a:xfrm>
          <a:prstGeom prst="rect">
            <a:avLst/>
          </a:prstGeom>
        </p:spPr>
      </p:pic>
      <p:sp>
        <p:nvSpPr>
          <p:cNvPr id="11" name="TextBox 10">
            <a:extLst>
              <a:ext uri="{FF2B5EF4-FFF2-40B4-BE49-F238E27FC236}">
                <a16:creationId xmlns:a16="http://schemas.microsoft.com/office/drawing/2014/main" id="{B3789143-5772-4433-82B9-5B22B411165D}"/>
              </a:ext>
            </a:extLst>
          </p:cNvPr>
          <p:cNvSpPr txBox="1"/>
          <p:nvPr/>
        </p:nvSpPr>
        <p:spPr>
          <a:xfrm>
            <a:off x="266695" y="1284579"/>
            <a:ext cx="3790953" cy="369332"/>
          </a:xfrm>
          <a:prstGeom prst="rect">
            <a:avLst/>
          </a:prstGeom>
          <a:noFill/>
        </p:spPr>
        <p:txBody>
          <a:bodyPr wrap="square" rtlCol="0">
            <a:spAutoFit/>
          </a:bodyPr>
          <a:lstStyle/>
          <a:p>
            <a:pPr algn="ctr"/>
            <a:r>
              <a:rPr lang="en-US" dirty="0">
                <a:solidFill>
                  <a:srgbClr val="00B0F0"/>
                </a:solidFill>
                <a:latin typeface="MS PGothic" panose="020B0600070205080204" pitchFamily="34" charset="-128"/>
                <a:ea typeface="MS PGothic" panose="020B0600070205080204" pitchFamily="34" charset="-128"/>
              </a:rPr>
              <a:t>Do </a:t>
            </a:r>
            <a:r>
              <a:rPr lang="en-US" dirty="0" err="1">
                <a:solidFill>
                  <a:srgbClr val="00B0F0"/>
                </a:solidFill>
                <a:latin typeface="MS PGothic" panose="020B0600070205080204" pitchFamily="34" charset="-128"/>
                <a:ea typeface="MS PGothic" panose="020B0600070205080204" pitchFamily="34" charset="-128"/>
              </a:rPr>
              <a:t>BS.Huỳnh</a:t>
            </a:r>
            <a:r>
              <a:rPr lang="en-US" dirty="0">
                <a:solidFill>
                  <a:srgbClr val="00B0F0"/>
                </a:solidFill>
                <a:latin typeface="MS PGothic" panose="020B0600070205080204" pitchFamily="34" charset="-128"/>
                <a:ea typeface="MS PGothic" panose="020B0600070205080204" pitchFamily="34" charset="-128"/>
              </a:rPr>
              <a:t> </a:t>
            </a:r>
            <a:r>
              <a:rPr lang="en-US" dirty="0" err="1">
                <a:solidFill>
                  <a:srgbClr val="00B0F0"/>
                </a:solidFill>
                <a:latin typeface="MS PGothic" panose="020B0600070205080204" pitchFamily="34" charset="-128"/>
                <a:ea typeface="MS PGothic" panose="020B0600070205080204" pitchFamily="34" charset="-128"/>
              </a:rPr>
              <a:t>Văn</a:t>
            </a:r>
            <a:r>
              <a:rPr lang="en-US" dirty="0">
                <a:solidFill>
                  <a:srgbClr val="00B0F0"/>
                </a:solidFill>
                <a:latin typeface="MS PGothic" panose="020B0600070205080204" pitchFamily="34" charset="-128"/>
                <a:ea typeface="MS PGothic" panose="020B0600070205080204" pitchFamily="34" charset="-128"/>
              </a:rPr>
              <a:t> </a:t>
            </a:r>
            <a:r>
              <a:rPr lang="en-US" dirty="0" err="1">
                <a:solidFill>
                  <a:srgbClr val="00B0F0"/>
                </a:solidFill>
                <a:latin typeface="MS PGothic" panose="020B0600070205080204" pitchFamily="34" charset="-128"/>
                <a:ea typeface="MS PGothic" panose="020B0600070205080204" pitchFamily="34" charset="-128"/>
              </a:rPr>
              <a:t>Trung</a:t>
            </a:r>
            <a:r>
              <a:rPr lang="en-US" dirty="0">
                <a:solidFill>
                  <a:srgbClr val="00B0F0"/>
                </a:solidFill>
                <a:latin typeface="MS PGothic" panose="020B0600070205080204" pitchFamily="34" charset="-128"/>
                <a:ea typeface="MS PGothic" panose="020B0600070205080204" pitchFamily="34" charset="-128"/>
              </a:rPr>
              <a:t> Chia </a:t>
            </a:r>
            <a:r>
              <a:rPr lang="en-US" dirty="0" err="1">
                <a:solidFill>
                  <a:srgbClr val="00B0F0"/>
                </a:solidFill>
                <a:latin typeface="MS PGothic" panose="020B0600070205080204" pitchFamily="34" charset="-128"/>
                <a:ea typeface="MS PGothic" panose="020B0600070205080204" pitchFamily="34" charset="-128"/>
              </a:rPr>
              <a:t>Sẻ</a:t>
            </a:r>
            <a:endParaRPr lang="en-PH" dirty="0">
              <a:solidFill>
                <a:srgbClr val="00B0F0"/>
              </a:solidFill>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346423575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p:cTn id="7" dur="500" fill="hold"/>
                                        <p:tgtEl>
                                          <p:spTgt spid="2">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2">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2">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45"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2000"/>
                                        <p:tgtEl>
                                          <p:spTgt spid="4"/>
                                        </p:tgtEl>
                                      </p:cBhvr>
                                    </p:animEffect>
                                    <p:anim calcmode="lin" valueType="num">
                                      <p:cBhvr>
                                        <p:cTn id="24" dur="2000" fill="hold"/>
                                        <p:tgtEl>
                                          <p:spTgt spid="4"/>
                                        </p:tgtEl>
                                        <p:attrNameLst>
                                          <p:attrName>ppt_w</p:attrName>
                                        </p:attrNameLst>
                                      </p:cBhvr>
                                      <p:tavLst>
                                        <p:tav tm="0" fmla="#ppt_w*sin(2.5*pi*$)">
                                          <p:val>
                                            <p:fltVal val="0"/>
                                          </p:val>
                                        </p:tav>
                                        <p:tav tm="100000">
                                          <p:val>
                                            <p:fltVal val="1"/>
                                          </p:val>
                                        </p:tav>
                                      </p:tavLst>
                                    </p:anim>
                                    <p:anim calcmode="lin" valueType="num">
                                      <p:cBhvr>
                                        <p:cTn id="25" dur="2000" fill="hold"/>
                                        <p:tgtEl>
                                          <p:spTgt spid="4"/>
                                        </p:tgtEl>
                                        <p:attrNameLst>
                                          <p:attrName>ppt_h</p:attrName>
                                        </p:attrNameLst>
                                      </p:cBhvr>
                                      <p:tavLst>
                                        <p:tav tm="0">
                                          <p:val>
                                            <p:strVal val="#ppt_h"/>
                                          </p:val>
                                        </p:tav>
                                        <p:tav tm="100000">
                                          <p:val>
                                            <p:strVal val="#ppt_h"/>
                                          </p:val>
                                        </p:tav>
                                      </p:tavLst>
                                    </p:anim>
                                  </p:childTnLst>
                                </p:cTn>
                              </p:par>
                            </p:childTnLst>
                          </p:cTn>
                        </p:par>
                      </p:childTnLst>
                    </p:cTn>
                  </p:par>
                  <p:par>
                    <p:cTn id="26" fill="hold">
                      <p:stCondLst>
                        <p:cond delay="indefinite"/>
                      </p:stCondLst>
                      <p:childTnLst>
                        <p:par>
                          <p:cTn id="27" fill="hold">
                            <p:stCondLst>
                              <p:cond delay="0"/>
                            </p:stCondLst>
                            <p:childTnLst>
                              <p:par>
                                <p:cTn id="28" presetID="45" presetClass="entr" presetSubtype="0"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2000"/>
                                        <p:tgtEl>
                                          <p:spTgt spid="5"/>
                                        </p:tgtEl>
                                      </p:cBhvr>
                                    </p:animEffect>
                                    <p:anim calcmode="lin" valueType="num">
                                      <p:cBhvr>
                                        <p:cTn id="31" dur="2000" fill="hold"/>
                                        <p:tgtEl>
                                          <p:spTgt spid="5"/>
                                        </p:tgtEl>
                                        <p:attrNameLst>
                                          <p:attrName>ppt_w</p:attrName>
                                        </p:attrNameLst>
                                      </p:cBhvr>
                                      <p:tavLst>
                                        <p:tav tm="0" fmla="#ppt_w*sin(2.5*pi*$)">
                                          <p:val>
                                            <p:fltVal val="0"/>
                                          </p:val>
                                        </p:tav>
                                        <p:tav tm="100000">
                                          <p:val>
                                            <p:fltVal val="1"/>
                                          </p:val>
                                        </p:tav>
                                      </p:tavLst>
                                    </p:anim>
                                    <p:anim calcmode="lin" valueType="num">
                                      <p:cBhvr>
                                        <p:cTn id="32" dur="2000" fill="hold"/>
                                        <p:tgtEl>
                                          <p:spTgt spid="5"/>
                                        </p:tgtEl>
                                        <p:attrNameLst>
                                          <p:attrName>ppt_h</p:attrName>
                                        </p:attrNameLst>
                                      </p:cBhvr>
                                      <p:tavLst>
                                        <p:tav tm="0">
                                          <p:val>
                                            <p:strVal val="#ppt_h"/>
                                          </p:val>
                                        </p:tav>
                                        <p:tav tm="100000">
                                          <p:val>
                                            <p:strVal val="#ppt_h"/>
                                          </p:val>
                                        </p:tav>
                                      </p:tavLst>
                                    </p:anim>
                                  </p:childTnLst>
                                </p:cTn>
                              </p:par>
                            </p:childTnLst>
                          </p:cTn>
                        </p:par>
                      </p:childTnLst>
                    </p:cTn>
                  </p:par>
                  <p:par>
                    <p:cTn id="33" fill="hold">
                      <p:stCondLst>
                        <p:cond delay="indefinite"/>
                      </p:stCondLst>
                      <p:childTnLst>
                        <p:par>
                          <p:cTn id="34" fill="hold">
                            <p:stCondLst>
                              <p:cond delay="0"/>
                            </p:stCondLst>
                            <p:childTnLst>
                              <p:par>
                                <p:cTn id="35" presetID="45" presetClass="entr" presetSubtype="0"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2000"/>
                                        <p:tgtEl>
                                          <p:spTgt spid="6"/>
                                        </p:tgtEl>
                                      </p:cBhvr>
                                    </p:animEffect>
                                    <p:anim calcmode="lin" valueType="num">
                                      <p:cBhvr>
                                        <p:cTn id="38" dur="2000" fill="hold"/>
                                        <p:tgtEl>
                                          <p:spTgt spid="6"/>
                                        </p:tgtEl>
                                        <p:attrNameLst>
                                          <p:attrName>ppt_w</p:attrName>
                                        </p:attrNameLst>
                                      </p:cBhvr>
                                      <p:tavLst>
                                        <p:tav tm="0" fmla="#ppt_w*sin(2.5*pi*$)">
                                          <p:val>
                                            <p:fltVal val="0"/>
                                          </p:val>
                                        </p:tav>
                                        <p:tav tm="100000">
                                          <p:val>
                                            <p:fltVal val="1"/>
                                          </p:val>
                                        </p:tav>
                                      </p:tavLst>
                                    </p:anim>
                                    <p:anim calcmode="lin" valueType="num">
                                      <p:cBhvr>
                                        <p:cTn id="39" dur="2000" fill="hold"/>
                                        <p:tgtEl>
                                          <p:spTgt spid="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87534" cy="6858000"/>
          </a:xfrm>
          <a:prstGeom prst="rect">
            <a:avLst/>
          </a:prstGeom>
        </p:spPr>
      </p:pic>
      <p:sp>
        <p:nvSpPr>
          <p:cNvPr id="2" name="Title 1"/>
          <p:cNvSpPr>
            <a:spLocks noGrp="1"/>
          </p:cNvSpPr>
          <p:nvPr>
            <p:ph type="ctrTitle"/>
          </p:nvPr>
        </p:nvSpPr>
        <p:spPr>
          <a:xfrm rot="21440447">
            <a:off x="1764785" y="777923"/>
            <a:ext cx="9144000" cy="706437"/>
          </a:xfrm>
        </p:spPr>
        <p:txBody>
          <a:bodyPr>
            <a:normAutofit fontScale="90000"/>
          </a:bodyPr>
          <a:lstStyle/>
          <a:p>
            <a:r>
              <a:rPr lang="vi-VN" dirty="0" smtClean="0">
                <a:solidFill>
                  <a:srgbClr val="FF0000"/>
                </a:solidFill>
              </a:rPr>
              <a:t>Tổng kết</a:t>
            </a:r>
            <a:endParaRPr lang="en-US" dirty="0">
              <a:solidFill>
                <a:srgbClr val="FF0000"/>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892278265"/>
              </p:ext>
            </p:extLst>
          </p:nvPr>
        </p:nvGraphicFramePr>
        <p:xfrm>
          <a:off x="1753320" y="2148645"/>
          <a:ext cx="9526136" cy="2560710"/>
        </p:xfrm>
        <a:graphic>
          <a:graphicData uri="http://schemas.openxmlformats.org/drawingml/2006/table">
            <a:tbl>
              <a:tblPr firstRow="1" bandRow="1">
                <a:tableStyleId>{16D9F66E-5EB9-4882-86FB-DCBF35E3C3E4}</a:tableStyleId>
              </a:tblPr>
              <a:tblGrid>
                <a:gridCol w="2760746">
                  <a:extLst>
                    <a:ext uri="{9D8B030D-6E8A-4147-A177-3AD203B41FA5}">
                      <a16:colId xmlns:a16="http://schemas.microsoft.com/office/drawing/2014/main" val="2748421561"/>
                    </a:ext>
                  </a:extLst>
                </a:gridCol>
                <a:gridCol w="1933303">
                  <a:extLst>
                    <a:ext uri="{9D8B030D-6E8A-4147-A177-3AD203B41FA5}">
                      <a16:colId xmlns:a16="http://schemas.microsoft.com/office/drawing/2014/main" val="3602167554"/>
                    </a:ext>
                  </a:extLst>
                </a:gridCol>
                <a:gridCol w="1884171">
                  <a:extLst>
                    <a:ext uri="{9D8B030D-6E8A-4147-A177-3AD203B41FA5}">
                      <a16:colId xmlns:a16="http://schemas.microsoft.com/office/drawing/2014/main" val="3100589905"/>
                    </a:ext>
                  </a:extLst>
                </a:gridCol>
                <a:gridCol w="2947916">
                  <a:extLst>
                    <a:ext uri="{9D8B030D-6E8A-4147-A177-3AD203B41FA5}">
                      <a16:colId xmlns:a16="http://schemas.microsoft.com/office/drawing/2014/main" val="4092834269"/>
                    </a:ext>
                  </a:extLst>
                </a:gridCol>
              </a:tblGrid>
              <a:tr h="599568">
                <a:tc>
                  <a:txBody>
                    <a:bodyPr/>
                    <a:lstStyle/>
                    <a:p>
                      <a:pPr algn="ctr"/>
                      <a:r>
                        <a:rPr lang="vi-VN" dirty="0" smtClean="0"/>
                        <a:t>Tên bệnh </a:t>
                      </a:r>
                      <a:endParaRPr lang="en-US" dirty="0"/>
                    </a:p>
                  </a:txBody>
                  <a:tcPr/>
                </a:tc>
                <a:tc>
                  <a:txBody>
                    <a:bodyPr/>
                    <a:lstStyle/>
                    <a:p>
                      <a:pPr algn="ctr"/>
                      <a:r>
                        <a:rPr lang="vi-VN" dirty="0" smtClean="0"/>
                        <a:t>Số người mắc</a:t>
                      </a:r>
                      <a:endParaRPr lang="en-US" dirty="0"/>
                    </a:p>
                  </a:txBody>
                  <a:tcPr/>
                </a:tc>
                <a:tc>
                  <a:txBody>
                    <a:bodyPr/>
                    <a:lstStyle/>
                    <a:p>
                      <a:pPr algn="ctr"/>
                      <a:r>
                        <a:rPr lang="vi-VN" dirty="0" smtClean="0"/>
                        <a:t>Nguyên nhân</a:t>
                      </a:r>
                      <a:endParaRPr lang="en-US" dirty="0"/>
                    </a:p>
                  </a:txBody>
                  <a:tcPr/>
                </a:tc>
                <a:tc>
                  <a:txBody>
                    <a:bodyPr/>
                    <a:lstStyle/>
                    <a:p>
                      <a:pPr algn="ctr"/>
                      <a:r>
                        <a:rPr lang="vi-VN" dirty="0" smtClean="0"/>
                        <a:t>Biện pháp phòng chống</a:t>
                      </a:r>
                      <a:endParaRPr lang="en-US" dirty="0"/>
                    </a:p>
                  </a:txBody>
                  <a:tcPr/>
                </a:tc>
                <a:extLst>
                  <a:ext uri="{0D108BD9-81ED-4DB2-BD59-A6C34878D82A}">
                    <a16:rowId xmlns:a16="http://schemas.microsoft.com/office/drawing/2014/main" val="2773056901"/>
                  </a:ext>
                </a:extLst>
              </a:tr>
              <a:tr h="1961142">
                <a:tc>
                  <a:txBody>
                    <a:bodyPr/>
                    <a:lstStyle/>
                    <a:p>
                      <a:r>
                        <a:rPr lang="vi-VN" dirty="0" smtClean="0">
                          <a:effectLst>
                            <a:outerShdw blurRad="38100" dist="38100" dir="2700000" algn="tl">
                              <a:srgbClr val="000000">
                                <a:alpha val="43137"/>
                              </a:srgbClr>
                            </a:outerShdw>
                          </a:effectLst>
                        </a:rPr>
                        <a:t>Trào ngược dạ dày</a:t>
                      </a:r>
                      <a:endParaRPr lang="en-US" dirty="0">
                        <a:effectLst>
                          <a:outerShdw blurRad="38100" dist="38100" dir="2700000" algn="tl">
                            <a:srgbClr val="000000">
                              <a:alpha val="43137"/>
                            </a:srgbClr>
                          </a:outerShdw>
                        </a:effectLst>
                      </a:endParaRPr>
                    </a:p>
                  </a:txBody>
                  <a:tcPr/>
                </a:tc>
                <a:tc>
                  <a:txBody>
                    <a:bodyPr/>
                    <a:lstStyle/>
                    <a:p>
                      <a:r>
                        <a:rPr lang="vi-VN" sz="1400" dirty="0" smtClean="0">
                          <a:effectLst>
                            <a:outerShdw blurRad="38100" dist="38100" dir="2700000" algn="tl">
                              <a:srgbClr val="000000">
                                <a:alpha val="43137"/>
                              </a:srgbClr>
                            </a:outerShdw>
                          </a:effectLst>
                        </a:rPr>
                        <a:t>Hơn 10 triệu dân</a:t>
                      </a:r>
                      <a:endParaRPr lang="en-US" sz="1400" dirty="0">
                        <a:effectLst>
                          <a:outerShdw blurRad="38100" dist="38100" dir="2700000" algn="tl">
                            <a:srgbClr val="000000">
                              <a:alpha val="43137"/>
                            </a:srgbClr>
                          </a:outerShdw>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1400" dirty="0" smtClean="0">
                          <a:effectLst>
                            <a:outerShdw blurRad="38100" dist="38100" dir="2700000" algn="tl">
                              <a:srgbClr val="000000">
                                <a:alpha val="43137"/>
                              </a:srgbClr>
                            </a:outerShdw>
                          </a:effectLst>
                        </a:rPr>
                        <a:t>+ Do </a:t>
                      </a:r>
                      <a:r>
                        <a:rPr lang="en-PH" sz="1400" dirty="0" err="1" smtClean="0">
                          <a:effectLst>
                            <a:outerShdw blurRad="38100" dist="38100" dir="2700000" algn="tl">
                              <a:srgbClr val="000000">
                                <a:alpha val="43137"/>
                              </a:srgbClr>
                            </a:outerShdw>
                          </a:effectLst>
                        </a:rPr>
                        <a:t>thói</a:t>
                      </a:r>
                      <a:r>
                        <a:rPr lang="en-PH" sz="1400" dirty="0" smtClean="0">
                          <a:effectLst>
                            <a:outerShdw blurRad="38100" dist="38100" dir="2700000" algn="tl">
                              <a:srgbClr val="000000">
                                <a:alpha val="43137"/>
                              </a:srgbClr>
                            </a:outerShdw>
                          </a:effectLst>
                        </a:rPr>
                        <a:t> </a:t>
                      </a:r>
                      <a:r>
                        <a:rPr lang="en-PH" sz="1400" dirty="0" err="1" smtClean="0">
                          <a:effectLst>
                            <a:outerShdw blurRad="38100" dist="38100" dir="2700000" algn="tl">
                              <a:srgbClr val="000000">
                                <a:alpha val="43137"/>
                              </a:srgbClr>
                            </a:outerShdw>
                          </a:effectLst>
                        </a:rPr>
                        <a:t>quen</a:t>
                      </a:r>
                      <a:r>
                        <a:rPr lang="en-PH" sz="1400" dirty="0" smtClean="0">
                          <a:effectLst>
                            <a:outerShdw blurRad="38100" dist="38100" dir="2700000" algn="tl">
                              <a:srgbClr val="000000">
                                <a:alpha val="43137"/>
                              </a:srgbClr>
                            </a:outerShdw>
                          </a:effectLst>
                        </a:rPr>
                        <a:t> </a:t>
                      </a:r>
                      <a:r>
                        <a:rPr lang="en-PH" sz="1400" dirty="0" err="1" smtClean="0">
                          <a:effectLst>
                            <a:outerShdw blurRad="38100" dist="38100" dir="2700000" algn="tl">
                              <a:srgbClr val="000000">
                                <a:alpha val="43137"/>
                              </a:srgbClr>
                            </a:outerShdw>
                          </a:effectLst>
                        </a:rPr>
                        <a:t>ăn</a:t>
                      </a:r>
                      <a:r>
                        <a:rPr lang="en-PH" sz="1400" dirty="0" smtClean="0">
                          <a:effectLst>
                            <a:outerShdw blurRad="38100" dist="38100" dir="2700000" algn="tl">
                              <a:srgbClr val="000000">
                                <a:alpha val="43137"/>
                              </a:srgbClr>
                            </a:outerShdw>
                          </a:effectLst>
                        </a:rPr>
                        <a:t> </a:t>
                      </a:r>
                      <a:r>
                        <a:rPr lang="en-PH" sz="1400" dirty="0" err="1" smtClean="0">
                          <a:effectLst>
                            <a:outerShdw blurRad="38100" dist="38100" dir="2700000" algn="tl">
                              <a:srgbClr val="000000">
                                <a:alpha val="43137"/>
                              </a:srgbClr>
                            </a:outerShdw>
                          </a:effectLst>
                        </a:rPr>
                        <a:t>uống</a:t>
                      </a:r>
                      <a:r>
                        <a:rPr lang="en-PH" sz="1400" dirty="0" smtClean="0">
                          <a:effectLst>
                            <a:outerShdw blurRad="38100" dist="38100" dir="2700000" algn="tl">
                              <a:srgbClr val="000000">
                                <a:alpha val="43137"/>
                              </a:srgbClr>
                            </a:outerShdw>
                          </a:effectLst>
                        </a:rPr>
                        <a:t>, </a:t>
                      </a:r>
                      <a:r>
                        <a:rPr lang="en-PH" sz="1400" dirty="0" err="1" smtClean="0">
                          <a:effectLst>
                            <a:outerShdw blurRad="38100" dist="38100" dir="2700000" algn="tl">
                              <a:srgbClr val="000000">
                                <a:alpha val="43137"/>
                              </a:srgbClr>
                            </a:outerShdw>
                          </a:effectLst>
                        </a:rPr>
                        <a:t>sinh</a:t>
                      </a:r>
                      <a:r>
                        <a:rPr lang="en-PH" sz="1400" dirty="0" smtClean="0">
                          <a:effectLst>
                            <a:outerShdw blurRad="38100" dist="38100" dir="2700000" algn="tl">
                              <a:srgbClr val="000000">
                                <a:alpha val="43137"/>
                              </a:srgbClr>
                            </a:outerShdw>
                          </a:effectLst>
                        </a:rPr>
                        <a:t> </a:t>
                      </a:r>
                      <a:r>
                        <a:rPr lang="en-PH" sz="1400" dirty="0" err="1" smtClean="0">
                          <a:effectLst>
                            <a:outerShdw blurRad="38100" dist="38100" dir="2700000" algn="tl">
                              <a:srgbClr val="000000">
                                <a:alpha val="43137"/>
                              </a:srgbClr>
                            </a:outerShdw>
                          </a:effectLst>
                        </a:rPr>
                        <a:t>hoạt</a:t>
                      </a:r>
                      <a:r>
                        <a:rPr lang="en-PH" sz="1400" dirty="0" smtClean="0">
                          <a:effectLst>
                            <a:outerShdw blurRad="38100" dist="38100" dir="2700000" algn="tl">
                              <a:srgbClr val="000000">
                                <a:alpha val="43137"/>
                              </a:srgbClr>
                            </a:outerShdw>
                          </a:effectLst>
                        </a:rPr>
                        <a:t> </a:t>
                      </a:r>
                      <a:r>
                        <a:rPr lang="en-PH" sz="1400" dirty="0" err="1" smtClean="0">
                          <a:effectLst>
                            <a:outerShdw blurRad="38100" dist="38100" dir="2700000" algn="tl">
                              <a:srgbClr val="000000">
                                <a:alpha val="43137"/>
                              </a:srgbClr>
                            </a:outerShdw>
                          </a:effectLst>
                        </a:rPr>
                        <a:t>không</a:t>
                      </a:r>
                      <a:r>
                        <a:rPr lang="en-PH" sz="1400" dirty="0" smtClean="0">
                          <a:effectLst>
                            <a:outerShdw blurRad="38100" dist="38100" dir="2700000" algn="tl">
                              <a:srgbClr val="000000">
                                <a:alpha val="43137"/>
                              </a:srgbClr>
                            </a:outerShdw>
                          </a:effectLst>
                        </a:rPr>
                        <a:t> </a:t>
                      </a:r>
                      <a:r>
                        <a:rPr lang="en-PH" sz="1400" dirty="0" err="1" smtClean="0">
                          <a:effectLst>
                            <a:outerShdw blurRad="38100" dist="38100" dir="2700000" algn="tl">
                              <a:srgbClr val="000000">
                                <a:alpha val="43137"/>
                              </a:srgbClr>
                            </a:outerShdw>
                          </a:effectLst>
                        </a:rPr>
                        <a:t>lành</a:t>
                      </a:r>
                      <a:r>
                        <a:rPr lang="en-PH" sz="1400" dirty="0" smtClean="0">
                          <a:effectLst>
                            <a:outerShdw blurRad="38100" dist="38100" dir="2700000" algn="tl">
                              <a:srgbClr val="000000">
                                <a:alpha val="43137"/>
                              </a:srgbClr>
                            </a:outerShdw>
                          </a:effectLst>
                        </a:rPr>
                        <a:t> </a:t>
                      </a:r>
                      <a:r>
                        <a:rPr lang="en-PH" sz="1400" dirty="0" err="1" smtClean="0">
                          <a:effectLst>
                            <a:outerShdw blurRad="38100" dist="38100" dir="2700000" algn="tl">
                              <a:srgbClr val="000000">
                                <a:alpha val="43137"/>
                              </a:srgbClr>
                            </a:outerShdw>
                          </a:effectLst>
                        </a:rPr>
                        <a:t>mạnh</a:t>
                      </a:r>
                      <a:endParaRPr lang="en-PH" sz="1400" dirty="0" smtClean="0">
                        <a:effectLst>
                          <a:outerShdw blurRad="38100" dist="38100" dir="2700000" algn="tl">
                            <a:srgbClr val="000000">
                              <a:alpha val="43137"/>
                            </a:srgbClr>
                          </a:outerShdw>
                        </a:effectLst>
                      </a:endParaRPr>
                    </a:p>
                    <a:p>
                      <a:r>
                        <a:rPr lang="vi-VN" sz="1200" dirty="0" smtClean="0">
                          <a:effectLst>
                            <a:outerShdw blurRad="38100" dist="38100" dir="2700000" algn="tl">
                              <a:srgbClr val="000000">
                                <a:alpha val="43137"/>
                              </a:srgbClr>
                            </a:outerShdw>
                          </a:effectLst>
                        </a:rPr>
                        <a:t>+</a:t>
                      </a:r>
                      <a:r>
                        <a:rPr lang="vi-VN" sz="1200" baseline="0" dirty="0" smtClean="0">
                          <a:effectLst>
                            <a:outerShdw blurRad="38100" dist="38100" dir="2700000" algn="tl">
                              <a:srgbClr val="000000">
                                <a:alpha val="43137"/>
                              </a:srgbClr>
                            </a:outerShdw>
                          </a:effectLst>
                        </a:rPr>
                        <a:t> Thói quen ăn uống</a:t>
                      </a:r>
                    </a:p>
                    <a:p>
                      <a:r>
                        <a:rPr lang="vi-VN" sz="1200" baseline="0" dirty="0" smtClean="0">
                          <a:effectLst>
                            <a:outerShdw blurRad="38100" dist="38100" dir="2700000" algn="tl">
                              <a:srgbClr val="000000">
                                <a:alpha val="43137"/>
                              </a:srgbClr>
                            </a:outerShdw>
                          </a:effectLst>
                        </a:rPr>
                        <a:t>+</a:t>
                      </a:r>
                      <a:r>
                        <a:rPr lang="vi-VN" sz="1200" dirty="0" smtClean="0">
                          <a:effectLst>
                            <a:outerShdw blurRad="38100" dist="38100" dir="2700000" algn="tl">
                              <a:srgbClr val="000000">
                                <a:alpha val="43137"/>
                              </a:srgbClr>
                            </a:outerShdw>
                          </a:effectLst>
                        </a:rPr>
                        <a:t> Căng thẳng, stre</a:t>
                      </a:r>
                      <a:r>
                        <a:rPr lang="vi-VN" sz="1200" dirty="0" smtClean="0"/>
                        <a:t>ss</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Không nên</a:t>
                      </a:r>
                      <a:r>
                        <a:rPr lang="vi-VN" sz="1200" b="0" u="none" baseline="0"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nằm sau khi ăn no</a:t>
                      </a:r>
                    </a:p>
                    <a:p>
                      <a:pPr marL="0" marR="0" lvl="0" indent="0" algn="l" defTabSz="914400" rtl="0" eaLnBrk="1" fontAlgn="auto" latinLnBrk="0" hangingPunct="1">
                        <a:lnSpc>
                          <a:spcPct val="100000"/>
                        </a:lnSpc>
                        <a:spcBef>
                          <a:spcPts val="0"/>
                        </a:spcBef>
                        <a:spcAft>
                          <a:spcPts val="0"/>
                        </a:spcAft>
                        <a:buClrTx/>
                        <a:buSzTx/>
                        <a:buFontTx/>
                        <a:buNone/>
                        <a:tabLst/>
                        <a:defRPr/>
                      </a:pP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Ăn</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chậm</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nhai</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kỹ</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ăn</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đúng</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giờ</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và</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chia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bữa</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ăn</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thành</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nhiều</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phần</a:t>
                      </a:r>
                      <a:r>
                        <a:rPr lang="en-PH" sz="1200" b="0" u="none" dirty="0" smtClean="0">
                          <a:solidFill>
                            <a:schemeClr val="tx1"/>
                          </a:solidFill>
                          <a:effectLst>
                            <a:outerShdw blurRad="38100" dist="38100" dir="2700000" algn="tl">
                              <a:srgbClr val="000000">
                                <a:alpha val="43137"/>
                              </a:srgbClr>
                            </a:outerShdw>
                          </a:effectLst>
                          <a:latin typeface="Arial Rounded MT Bold" panose="020F0704030504030204" pitchFamily="34" charset="0"/>
                        </a:rPr>
                        <a:t> </a:t>
                      </a:r>
                      <a:r>
                        <a:rPr lang="en-PH" sz="1200" b="0" u="none" dirty="0" err="1" smtClean="0">
                          <a:solidFill>
                            <a:schemeClr val="tx1"/>
                          </a:solidFill>
                          <a:effectLst>
                            <a:outerShdw blurRad="38100" dist="38100" dir="2700000" algn="tl">
                              <a:srgbClr val="000000">
                                <a:alpha val="43137"/>
                              </a:srgbClr>
                            </a:outerShdw>
                          </a:effectLst>
                          <a:latin typeface="Arial Rounded MT Bold" panose="020F0704030504030204" pitchFamily="34" charset="0"/>
                        </a:rPr>
                        <a:t>nhỏ</a:t>
                      </a:r>
                      <a:endParaRPr lang="en-PH" sz="1200" b="0" u="none" dirty="0" smtClean="0">
                        <a:solidFill>
                          <a:schemeClr val="tx1"/>
                        </a:solidFill>
                        <a:effectLst>
                          <a:outerShdw blurRad="38100" dist="38100" dir="2700000" algn="tl">
                            <a:srgbClr val="000000">
                              <a:alpha val="43137"/>
                            </a:srgbClr>
                          </a:outerShdw>
                        </a:effectLst>
                        <a:latin typeface="Arial Black" panose="020B0A04020102020204" pitchFamily="34" charset="0"/>
                      </a:endParaRPr>
                    </a:p>
                    <a:p>
                      <a:r>
                        <a:rPr lang="vi-VN" sz="1200" b="0" u="none" dirty="0" smtClean="0">
                          <a:solidFill>
                            <a:schemeClr val="tx1"/>
                          </a:solidFill>
                          <a:effectLst>
                            <a:outerShdw blurRad="38100" dist="38100" dir="2700000" algn="tl">
                              <a:srgbClr val="000000">
                                <a:alpha val="43137"/>
                              </a:srgbClr>
                            </a:outerShdw>
                          </a:effectLst>
                        </a:rPr>
                        <a:t>+ Tránh thức ăn và đồ uống có thể gây trào ngược</a:t>
                      </a:r>
                    </a:p>
                    <a:p>
                      <a:endParaRPr lang="en-US" dirty="0"/>
                    </a:p>
                  </a:txBody>
                  <a:tcPr/>
                </a:tc>
                <a:extLst>
                  <a:ext uri="{0D108BD9-81ED-4DB2-BD59-A6C34878D82A}">
                    <a16:rowId xmlns:a16="http://schemas.microsoft.com/office/drawing/2014/main" val="1300049762"/>
                  </a:ext>
                </a:extLst>
              </a:tr>
            </a:tbl>
          </a:graphicData>
        </a:graphic>
      </p:graphicFrame>
    </p:spTree>
    <p:extLst>
      <p:ext uri="{BB962C8B-B14F-4D97-AF65-F5344CB8AC3E}">
        <p14:creationId xmlns:p14="http://schemas.microsoft.com/office/powerpoint/2010/main" val="18061678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2"/>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nhạc">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2830" y="0"/>
            <a:ext cx="12314830" cy="6858000"/>
          </a:xfrm>
          <a:prstGeom prst="rect">
            <a:avLst/>
          </a:prstGeom>
        </p:spPr>
      </p:pic>
    </p:spTree>
    <p:extLst>
      <p:ext uri="{BB962C8B-B14F-4D97-AF65-F5344CB8AC3E}">
        <p14:creationId xmlns:p14="http://schemas.microsoft.com/office/powerpoint/2010/main" val="428045086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docProps/app.xml><?xml version="1.0" encoding="utf-8"?>
<Properties xmlns="http://schemas.openxmlformats.org/officeDocument/2006/extended-properties" xmlns:vt="http://schemas.openxmlformats.org/officeDocument/2006/docPropsVTypes">
  <Template>Office Theme</Template>
  <TotalTime>415</TotalTime>
  <Words>335</Words>
  <Application>Microsoft Office PowerPoint</Application>
  <PresentationFormat>Widescreen</PresentationFormat>
  <Paragraphs>28</Paragraphs>
  <Slides>8</Slides>
  <Notes>0</Notes>
  <HiddenSlides>0</HiddenSlides>
  <MMClips>3</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MS PGothic</vt:lpstr>
      <vt:lpstr>Algerian</vt:lpstr>
      <vt:lpstr>Arial</vt:lpstr>
      <vt:lpstr>Arial Black</vt:lpstr>
      <vt:lpstr>Arial Rounded MT Bold</vt:lpstr>
      <vt:lpstr>Calibri</vt:lpstr>
      <vt:lpstr>Calibri Light</vt:lpstr>
      <vt:lpstr>Engravers MT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Tổng kết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ASUS</cp:lastModifiedBy>
  <cp:revision>37</cp:revision>
  <dcterms:created xsi:type="dcterms:W3CDTF">2024-10-04T13:25:04Z</dcterms:created>
  <dcterms:modified xsi:type="dcterms:W3CDTF">2024-12-13T14:31:09Z</dcterms:modified>
</cp:coreProperties>
</file>

<file path=docProps/thumbnail.jpeg>
</file>